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0"/>
  </p:notesMasterIdLst>
  <p:handoutMasterIdLst>
    <p:handoutMasterId r:id="rId41"/>
  </p:handoutMasterIdLst>
  <p:sldIdLst>
    <p:sldId id="256" r:id="rId2"/>
    <p:sldId id="319" r:id="rId3"/>
    <p:sldId id="307" r:id="rId4"/>
    <p:sldId id="293" r:id="rId5"/>
    <p:sldId id="323" r:id="rId6"/>
    <p:sldId id="324" r:id="rId7"/>
    <p:sldId id="291" r:id="rId8"/>
    <p:sldId id="315" r:id="rId9"/>
    <p:sldId id="261" r:id="rId10"/>
    <p:sldId id="262" r:id="rId11"/>
    <p:sldId id="283" r:id="rId12"/>
    <p:sldId id="284" r:id="rId13"/>
    <p:sldId id="263" r:id="rId14"/>
    <p:sldId id="309" r:id="rId15"/>
    <p:sldId id="264" r:id="rId16"/>
    <p:sldId id="316" r:id="rId17"/>
    <p:sldId id="325" r:id="rId18"/>
    <p:sldId id="287" r:id="rId19"/>
    <p:sldId id="267" r:id="rId20"/>
    <p:sldId id="288" r:id="rId21"/>
    <p:sldId id="268" r:id="rId22"/>
    <p:sldId id="297" r:id="rId23"/>
    <p:sldId id="320" r:id="rId24"/>
    <p:sldId id="298" r:id="rId25"/>
    <p:sldId id="300" r:id="rId26"/>
    <p:sldId id="301" r:id="rId27"/>
    <p:sldId id="308" r:id="rId28"/>
    <p:sldId id="302" r:id="rId29"/>
    <p:sldId id="304" r:id="rId30"/>
    <p:sldId id="317" r:id="rId31"/>
    <p:sldId id="305" r:id="rId32"/>
    <p:sldId id="318" r:id="rId33"/>
    <p:sldId id="327" r:id="rId34"/>
    <p:sldId id="328" r:id="rId35"/>
    <p:sldId id="311" r:id="rId36"/>
    <p:sldId id="326" r:id="rId37"/>
    <p:sldId id="321" r:id="rId38"/>
    <p:sldId id="322" r:id="rId39"/>
  </p:sldIdLst>
  <p:sldSz cx="9144000" cy="6858000" type="screen4x3"/>
  <p:notesSz cx="7010400" cy="9236075"/>
  <p:defaultTextStyle>
    <a:defPPr>
      <a:defRPr lang="fr-FR"/>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CC"/>
    <a:srgbClr val="FF0000"/>
    <a:srgbClr val="007A37"/>
    <a:srgbClr val="66FF99"/>
    <a:srgbClr val="FFFFCC"/>
    <a:srgbClr val="00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94" d="100"/>
          <a:sy n="94" d="100"/>
        </p:scale>
        <p:origin x="-2040" y="-96"/>
      </p:cViewPr>
      <p:guideLst>
        <p:guide orient="horz" pos="2160"/>
        <p:guide pos="2880"/>
      </p:guideLst>
    </p:cSldViewPr>
  </p:slideViewPr>
  <p:outlineViewPr>
    <p:cViewPr>
      <p:scale>
        <a:sx n="33" d="100"/>
        <a:sy n="33" d="100"/>
      </p:scale>
      <p:origin x="0" y="945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9459" name="Rectangle 3"/>
          <p:cNvSpPr>
            <a:spLocks noGrp="1" noChangeArrowheads="1"/>
          </p:cNvSpPr>
          <p:nvPr>
            <p:ph type="dt" sz="quarter" idx="1"/>
          </p:nvPr>
        </p:nvSpPr>
        <p:spPr bwMode="auto">
          <a:xfrm>
            <a:off x="3970938"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9460" name="Rectangle 4"/>
          <p:cNvSpPr>
            <a:spLocks noGrp="1" noChangeArrowheads="1"/>
          </p:cNvSpPr>
          <p:nvPr>
            <p:ph type="ftr" sz="quarter" idx="2"/>
          </p:nvPr>
        </p:nvSpPr>
        <p:spPr bwMode="auto">
          <a:xfrm>
            <a:off x="0" y="8772669"/>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9461" name="Rectangle 5"/>
          <p:cNvSpPr>
            <a:spLocks noGrp="1" noChangeArrowheads="1"/>
          </p:cNvSpPr>
          <p:nvPr>
            <p:ph type="sldNum" sz="quarter" idx="3"/>
          </p:nvPr>
        </p:nvSpPr>
        <p:spPr bwMode="auto">
          <a:xfrm>
            <a:off x="3970938" y="8772669"/>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46E57AC-9CEE-4FF4-A13D-C98B8E9B75EA}" type="slidenum">
              <a:rPr lang="en-GB"/>
              <a:pPr>
                <a:defRPr/>
              </a:pPr>
              <a:t>‹#›</a:t>
            </a:fld>
            <a:endParaRPr lang="en-GB"/>
          </a:p>
        </p:txBody>
      </p:sp>
    </p:spTree>
    <p:extLst>
      <p:ext uri="{BB962C8B-B14F-4D97-AF65-F5344CB8AC3E}">
        <p14:creationId xmlns:p14="http://schemas.microsoft.com/office/powerpoint/2010/main" val="749004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0483" name="Rectangle 3"/>
          <p:cNvSpPr>
            <a:spLocks noGrp="1" noChangeArrowheads="1"/>
          </p:cNvSpPr>
          <p:nvPr>
            <p:ph type="dt" idx="1"/>
          </p:nvPr>
        </p:nvSpPr>
        <p:spPr bwMode="auto">
          <a:xfrm>
            <a:off x="3970938"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867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1040" y="4387136"/>
            <a:ext cx="560832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486" name="Rectangle 6"/>
          <p:cNvSpPr>
            <a:spLocks noGrp="1" noChangeArrowheads="1"/>
          </p:cNvSpPr>
          <p:nvPr>
            <p:ph type="ftr" sz="quarter" idx="4"/>
          </p:nvPr>
        </p:nvSpPr>
        <p:spPr bwMode="auto">
          <a:xfrm>
            <a:off x="0" y="8772669"/>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0487" name="Rectangle 7"/>
          <p:cNvSpPr>
            <a:spLocks noGrp="1" noChangeArrowheads="1"/>
          </p:cNvSpPr>
          <p:nvPr>
            <p:ph type="sldNum" sz="quarter" idx="5"/>
          </p:nvPr>
        </p:nvSpPr>
        <p:spPr bwMode="auto">
          <a:xfrm>
            <a:off x="3970938" y="8772669"/>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4AAB1DD-08C2-42D4-A7B2-9C1DC28B9F90}" type="slidenum">
              <a:rPr lang="en-GB"/>
              <a:pPr>
                <a:defRPr/>
              </a:pPr>
              <a:t>‹#›</a:t>
            </a:fld>
            <a:endParaRPr lang="en-GB"/>
          </a:p>
        </p:txBody>
      </p:sp>
    </p:spTree>
    <p:extLst>
      <p:ext uri="{BB962C8B-B14F-4D97-AF65-F5344CB8AC3E}">
        <p14:creationId xmlns:p14="http://schemas.microsoft.com/office/powerpoint/2010/main" val="1154734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CC37BDB-95E5-468B-8850-ED6A81301D33}" type="slidenum">
              <a:rPr lang="en-GB" smtClean="0">
                <a:latin typeface="Arial" charset="0"/>
              </a:rPr>
              <a:pPr eaLnBrk="1" hangingPunct="1"/>
              <a:t>1</a:t>
            </a:fld>
            <a:endParaRPr lang="en-GB" dirty="0"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B40F287-ECA5-4097-B8F2-90DEEED4EC1C}" type="slidenum">
              <a:rPr lang="en-GB" smtClean="0">
                <a:latin typeface="Arial" charset="0"/>
              </a:rPr>
              <a:pPr eaLnBrk="1" hangingPunct="1"/>
              <a:t>10</a:t>
            </a:fld>
            <a:endParaRPr lang="en-GB"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707795A-44AA-47BE-A140-83CD0E69A3A6}" type="slidenum">
              <a:rPr lang="en-GB" smtClean="0">
                <a:solidFill>
                  <a:srgbClr val="000000"/>
                </a:solidFill>
                <a:latin typeface="Arial" charset="0"/>
              </a:rPr>
              <a:pPr eaLnBrk="1" hangingPunct="1"/>
              <a:t>11</a:t>
            </a:fld>
            <a:endParaRPr lang="en-GB" smtClean="0">
              <a:solidFill>
                <a:srgbClr val="000000"/>
              </a:solidFill>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CC37BDB-95E5-468B-8850-ED6A81301D33}" type="slidenum">
              <a:rPr lang="en-GB" smtClean="0">
                <a:latin typeface="Arial" charset="0"/>
              </a:rPr>
              <a:pPr eaLnBrk="1" hangingPunct="1"/>
              <a:t>2</a:t>
            </a:fld>
            <a:endParaRPr lang="en-GB" dirty="0"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CC37BDB-95E5-468B-8850-ED6A81301D33}" type="slidenum">
              <a:rPr lang="en-GB" smtClean="0">
                <a:latin typeface="Arial" charset="0"/>
              </a:rPr>
              <a:pPr eaLnBrk="1" hangingPunct="1"/>
              <a:t>3</a:t>
            </a:fld>
            <a:endParaRPr lang="en-GB" dirty="0"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642AD45-33FA-4456-B3E3-A6527202C6DE}" type="slidenum">
              <a:rPr lang="en-GB" smtClean="0">
                <a:solidFill>
                  <a:srgbClr val="000000"/>
                </a:solidFill>
                <a:latin typeface="Arial" charset="0"/>
              </a:rPr>
              <a:pPr eaLnBrk="1" hangingPunct="1"/>
              <a:t>4</a:t>
            </a:fld>
            <a:endParaRPr lang="en-GB" smtClean="0">
              <a:solidFill>
                <a:srgbClr val="000000"/>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642AD45-33FA-4456-B3E3-A6527202C6DE}" type="slidenum">
              <a:rPr lang="en-GB" smtClean="0">
                <a:solidFill>
                  <a:srgbClr val="000000"/>
                </a:solidFill>
                <a:latin typeface="Arial" charset="0"/>
              </a:rPr>
              <a:pPr eaLnBrk="1" hangingPunct="1"/>
              <a:t>5</a:t>
            </a:fld>
            <a:endParaRPr lang="en-GB" smtClean="0">
              <a:solidFill>
                <a:srgbClr val="000000"/>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642AD45-33FA-4456-B3E3-A6527202C6DE}" type="slidenum">
              <a:rPr lang="en-GB" smtClean="0">
                <a:solidFill>
                  <a:srgbClr val="000000"/>
                </a:solidFill>
                <a:latin typeface="Arial" charset="0"/>
              </a:rPr>
              <a:pPr eaLnBrk="1" hangingPunct="1"/>
              <a:t>6</a:t>
            </a:fld>
            <a:endParaRPr lang="en-GB" smtClean="0">
              <a:solidFill>
                <a:srgbClr val="000000"/>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062A5EFE-7726-427C-BE06-216BAECFFAEA}" type="slidenum">
              <a:rPr lang="en-GB" smtClean="0">
                <a:solidFill>
                  <a:srgbClr val="000000"/>
                </a:solidFill>
                <a:latin typeface="Arial" charset="0"/>
              </a:rPr>
              <a:pPr eaLnBrk="1" hangingPunct="1"/>
              <a:t>7</a:t>
            </a:fld>
            <a:endParaRPr lang="en-GB" smtClean="0">
              <a:solidFill>
                <a:srgbClr val="000000"/>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062A5EFE-7726-427C-BE06-216BAECFFAEA}" type="slidenum">
              <a:rPr lang="en-GB" smtClean="0">
                <a:solidFill>
                  <a:srgbClr val="000000"/>
                </a:solidFill>
                <a:latin typeface="Arial" charset="0"/>
              </a:rPr>
              <a:pPr eaLnBrk="1" hangingPunct="1"/>
              <a:t>8</a:t>
            </a:fld>
            <a:endParaRPr lang="en-GB" smtClean="0">
              <a:solidFill>
                <a:srgbClr val="000000"/>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E16269D-79B5-4E6E-97FC-D7BEA56AD6E5}" type="slidenum">
              <a:rPr lang="en-GB" smtClean="0">
                <a:latin typeface="Arial" charset="0"/>
              </a:rPr>
              <a:pPr eaLnBrk="1" hangingPunct="1"/>
              <a:t>9</a:t>
            </a:fld>
            <a:endParaRPr lang="en-GB" smtClean="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695 w 3934"/>
                <a:gd name="T3" fmla="*/ 1331 h 1505"/>
                <a:gd name="T4" fmla="*/ 1229 w 3934"/>
                <a:gd name="T5" fmla="*/ 1157 h 1505"/>
                <a:gd name="T6" fmla="*/ 1748 w 3934"/>
                <a:gd name="T7" fmla="*/ 977 h 1505"/>
                <a:gd name="T8" fmla="*/ 2246 w 3934"/>
                <a:gd name="T9" fmla="*/ 792 h 1505"/>
                <a:gd name="T10" fmla="*/ 2488 w 3934"/>
                <a:gd name="T11" fmla="*/ 696 h 1505"/>
                <a:gd name="T12" fmla="*/ 2722 w 3934"/>
                <a:gd name="T13" fmla="*/ 606 h 1505"/>
                <a:gd name="T14" fmla="*/ 2954 w 3934"/>
                <a:gd name="T15" fmla="*/ 510 h 1505"/>
                <a:gd name="T16" fmla="*/ 3179 w 3934"/>
                <a:gd name="T17" fmla="*/ 420 h 1505"/>
                <a:gd name="T18" fmla="*/ 3388 w 3934"/>
                <a:gd name="T19" fmla="*/ 324 h 1505"/>
                <a:gd name="T20" fmla="*/ 3595 w 3934"/>
                <a:gd name="T21" fmla="*/ 234 h 1505"/>
                <a:gd name="T22" fmla="*/ 3795 w 3934"/>
                <a:gd name="T23" fmla="*/ 138 h 1505"/>
                <a:gd name="T24" fmla="*/ 3982 w 3934"/>
                <a:gd name="T25" fmla="*/ 48 h 1505"/>
                <a:gd name="T26" fmla="*/ 3982 w 3934"/>
                <a:gd name="T27" fmla="*/ 0 h 1505"/>
                <a:gd name="T28" fmla="*/ 3788 w 3934"/>
                <a:gd name="T29" fmla="*/ 96 h 1505"/>
                <a:gd name="T30" fmla="*/ 3583 w 3934"/>
                <a:gd name="T31" fmla="*/ 192 h 1505"/>
                <a:gd name="T32" fmla="*/ 3370 w 3934"/>
                <a:gd name="T33" fmla="*/ 288 h 1505"/>
                <a:gd name="T34" fmla="*/ 3155 w 3934"/>
                <a:gd name="T35" fmla="*/ 384 h 1505"/>
                <a:gd name="T36" fmla="*/ 2924 w 3934"/>
                <a:gd name="T37" fmla="*/ 480 h 1505"/>
                <a:gd name="T38" fmla="*/ 2686 w 3934"/>
                <a:gd name="T39" fmla="*/ 576 h 1505"/>
                <a:gd name="T40" fmla="*/ 2437 w 3934"/>
                <a:gd name="T41" fmla="*/ 672 h 1505"/>
                <a:gd name="T42" fmla="*/ 2192 w 3934"/>
                <a:gd name="T43" fmla="*/ 768 h 1505"/>
                <a:gd name="T44" fmla="*/ 1931 w 3934"/>
                <a:gd name="T45" fmla="*/ 864 h 1505"/>
                <a:gd name="T46" fmla="*/ 1670 w 3934"/>
                <a:gd name="T47" fmla="*/ 960 h 1505"/>
                <a:gd name="T48" fmla="*/ 1124 w 3934"/>
                <a:gd name="T49" fmla="*/ 1145 h 1505"/>
                <a:gd name="T50" fmla="*/ 570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4025" y="3627"/>
              <a:ext cx="1733" cy="689"/>
            </a:xfrm>
            <a:custGeom>
              <a:avLst/>
              <a:gdLst>
                <a:gd name="T0" fmla="*/ 132 w 1728"/>
                <a:gd name="T1" fmla="*/ 689 h 689"/>
                <a:gd name="T2" fmla="*/ 558 w 1728"/>
                <a:gd name="T3" fmla="*/ 527 h 689"/>
                <a:gd name="T4" fmla="*/ 975 w 1728"/>
                <a:gd name="T5" fmla="*/ 365 h 689"/>
                <a:gd name="T6" fmla="*/ 1172 w 1728"/>
                <a:gd name="T7" fmla="*/ 287 h 689"/>
                <a:gd name="T8" fmla="*/ 1373 w 1728"/>
                <a:gd name="T9" fmla="*/ 203 h 689"/>
                <a:gd name="T10" fmla="*/ 1567 w 1728"/>
                <a:gd name="T11" fmla="*/ 126 h 689"/>
                <a:gd name="T12" fmla="*/ 1748 w 1728"/>
                <a:gd name="T13" fmla="*/ 48 h 689"/>
                <a:gd name="T14" fmla="*/ 1748 w 1728"/>
                <a:gd name="T15" fmla="*/ 0 h 689"/>
                <a:gd name="T16" fmla="*/ 1547 w 1728"/>
                <a:gd name="T17" fmla="*/ 84 h 689"/>
                <a:gd name="T18" fmla="*/ 1343 w 1728"/>
                <a:gd name="T19" fmla="*/ 167 h 689"/>
                <a:gd name="T20" fmla="*/ 1130 w 1728"/>
                <a:gd name="T21" fmla="*/ 257 h 689"/>
                <a:gd name="T22" fmla="*/ 915 w 1728"/>
                <a:gd name="T23" fmla="*/ 341 h 689"/>
                <a:gd name="T24" fmla="*/ 458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Freeform 5"/>
            <p:cNvSpPr>
              <a:spLocks/>
            </p:cNvSpPr>
            <p:nvPr/>
          </p:nvSpPr>
          <p:spPr bwMode="hidden">
            <a:xfrm>
              <a:off x="0" y="0"/>
              <a:ext cx="5578" cy="3447"/>
            </a:xfrm>
            <a:custGeom>
              <a:avLst/>
              <a:gdLst>
                <a:gd name="T0" fmla="*/ 5629 w 5561"/>
                <a:gd name="T1" fmla="*/ 929 h 3447"/>
                <a:gd name="T2" fmla="*/ 5605 w 5561"/>
                <a:gd name="T3" fmla="*/ 773 h 3447"/>
                <a:gd name="T4" fmla="*/ 5521 w 5561"/>
                <a:gd name="T5" fmla="*/ 629 h 3447"/>
                <a:gd name="T6" fmla="*/ 5391 w 5561"/>
                <a:gd name="T7" fmla="*/ 492 h 3447"/>
                <a:gd name="T8" fmla="*/ 5212 w 5561"/>
                <a:gd name="T9" fmla="*/ 366 h 3447"/>
                <a:gd name="T10" fmla="*/ 4981 w 5561"/>
                <a:gd name="T11" fmla="*/ 252 h 3447"/>
                <a:gd name="T12" fmla="*/ 4708 w 5561"/>
                <a:gd name="T13" fmla="*/ 144 h 3447"/>
                <a:gd name="T14" fmla="*/ 4393 w 5561"/>
                <a:gd name="T15" fmla="*/ 48 h 3447"/>
                <a:gd name="T16" fmla="*/ 4048 w 5561"/>
                <a:gd name="T17" fmla="*/ 0 h 3447"/>
                <a:gd name="T18" fmla="*/ 4411 w 5561"/>
                <a:gd name="T19" fmla="*/ 90 h 3447"/>
                <a:gd name="T20" fmla="*/ 4726 w 5561"/>
                <a:gd name="T21" fmla="*/ 192 h 3447"/>
                <a:gd name="T22" fmla="*/ 4993 w 5561"/>
                <a:gd name="T23" fmla="*/ 306 h 3447"/>
                <a:gd name="T24" fmla="*/ 5212 w 5561"/>
                <a:gd name="T25" fmla="*/ 426 h 3447"/>
                <a:gd name="T26" fmla="*/ 5379 w 5561"/>
                <a:gd name="T27" fmla="*/ 557 h 3447"/>
                <a:gd name="T28" fmla="*/ 5497 w 5561"/>
                <a:gd name="T29" fmla="*/ 701 h 3447"/>
                <a:gd name="T30" fmla="*/ 5557 w 5561"/>
                <a:gd name="T31" fmla="*/ 851 h 3447"/>
                <a:gd name="T32" fmla="*/ 5557 w 5561"/>
                <a:gd name="T33" fmla="*/ 1013 h 3447"/>
                <a:gd name="T34" fmla="*/ 5509 w 5561"/>
                <a:gd name="T35" fmla="*/ 1163 h 3447"/>
                <a:gd name="T36" fmla="*/ 5409 w 5561"/>
                <a:gd name="T37" fmla="*/ 1319 h 3447"/>
                <a:gd name="T38" fmla="*/ 5266 w 5561"/>
                <a:gd name="T39" fmla="*/ 1475 h 3447"/>
                <a:gd name="T40" fmla="*/ 5077 w 5561"/>
                <a:gd name="T41" fmla="*/ 1630 h 3447"/>
                <a:gd name="T42" fmla="*/ 4849 w 5561"/>
                <a:gd name="T43" fmla="*/ 1786 h 3447"/>
                <a:gd name="T44" fmla="*/ 4582 w 5561"/>
                <a:gd name="T45" fmla="*/ 1948 h 3447"/>
                <a:gd name="T46" fmla="*/ 4267 w 5561"/>
                <a:gd name="T47" fmla="*/ 2104 h 3447"/>
                <a:gd name="T48" fmla="*/ 3923 w 5561"/>
                <a:gd name="T49" fmla="*/ 2260 h 3447"/>
                <a:gd name="T50" fmla="*/ 3542 w 5561"/>
                <a:gd name="T51" fmla="*/ 2416 h 3447"/>
                <a:gd name="T52" fmla="*/ 3122 w 5561"/>
                <a:gd name="T53" fmla="*/ 2566 h 3447"/>
                <a:gd name="T54" fmla="*/ 2675 w 5561"/>
                <a:gd name="T55" fmla="*/ 2715 h 3447"/>
                <a:gd name="T56" fmla="*/ 2192 w 5561"/>
                <a:gd name="T57" fmla="*/ 2865 h 3447"/>
                <a:gd name="T58" fmla="*/ 1682 w 5561"/>
                <a:gd name="T59" fmla="*/ 3009 h 3447"/>
                <a:gd name="T60" fmla="*/ 1149 w 5561"/>
                <a:gd name="T61" fmla="*/ 3147 h 3447"/>
                <a:gd name="T62" fmla="*/ 588 w 5561"/>
                <a:gd name="T63" fmla="*/ 3279 h 3447"/>
                <a:gd name="T64" fmla="*/ 0 w 5561"/>
                <a:gd name="T65" fmla="*/ 3447 h 3447"/>
                <a:gd name="T66" fmla="*/ 879 w 5561"/>
                <a:gd name="T67" fmla="*/ 3249 h 3447"/>
                <a:gd name="T68" fmla="*/ 1433 w 5561"/>
                <a:gd name="T69" fmla="*/ 3105 h 3447"/>
                <a:gd name="T70" fmla="*/ 1961 w 5561"/>
                <a:gd name="T71" fmla="*/ 2961 h 3447"/>
                <a:gd name="T72" fmla="*/ 2463 w 5561"/>
                <a:gd name="T73" fmla="*/ 2817 h 3447"/>
                <a:gd name="T74" fmla="*/ 2936 w 5561"/>
                <a:gd name="T75" fmla="*/ 2668 h 3447"/>
                <a:gd name="T76" fmla="*/ 3370 w 5561"/>
                <a:gd name="T77" fmla="*/ 2512 h 3447"/>
                <a:gd name="T78" fmla="*/ 3776 w 5561"/>
                <a:gd name="T79" fmla="*/ 2356 h 3447"/>
                <a:gd name="T80" fmla="*/ 4148 w 5561"/>
                <a:gd name="T81" fmla="*/ 2200 h 3447"/>
                <a:gd name="T82" fmla="*/ 4481 w 5561"/>
                <a:gd name="T83" fmla="*/ 2038 h 3447"/>
                <a:gd name="T84" fmla="*/ 4776 w 5561"/>
                <a:gd name="T85" fmla="*/ 1876 h 3447"/>
                <a:gd name="T86" fmla="*/ 5029 w 5561"/>
                <a:gd name="T87" fmla="*/ 1720 h 3447"/>
                <a:gd name="T88" fmla="*/ 5242 w 5561"/>
                <a:gd name="T89" fmla="*/ 1559 h 3447"/>
                <a:gd name="T90" fmla="*/ 5403 w 5561"/>
                <a:gd name="T91" fmla="*/ 1397 h 3447"/>
                <a:gd name="T92" fmla="*/ 5527 w 5561"/>
                <a:gd name="T93" fmla="*/ 1241 h 3447"/>
                <a:gd name="T94" fmla="*/ 5605 w 5561"/>
                <a:gd name="T95" fmla="*/ 1085 h 3447"/>
                <a:gd name="T96" fmla="*/ 5623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GB"/>
            </a:p>
          </p:txBody>
        </p:sp>
        <p:sp>
          <p:nvSpPr>
            <p:cNvPr id="9" name="Freeform 7"/>
            <p:cNvSpPr>
              <a:spLocks/>
            </p:cNvSpPr>
            <p:nvPr/>
          </p:nvSpPr>
          <p:spPr bwMode="hidden">
            <a:xfrm>
              <a:off x="0" y="1984"/>
              <a:ext cx="5758" cy="2098"/>
            </a:xfrm>
            <a:custGeom>
              <a:avLst/>
              <a:gdLst>
                <a:gd name="T0" fmla="*/ 5812 w 5740"/>
                <a:gd name="T1" fmla="*/ 0 h 2098"/>
                <a:gd name="T2" fmla="*/ 5710 w 5740"/>
                <a:gd name="T3" fmla="*/ 72 h 2098"/>
                <a:gd name="T4" fmla="*/ 5606 w 5740"/>
                <a:gd name="T5" fmla="*/ 138 h 2098"/>
                <a:gd name="T6" fmla="*/ 5491 w 5740"/>
                <a:gd name="T7" fmla="*/ 210 h 2098"/>
                <a:gd name="T8" fmla="*/ 5372 w 5740"/>
                <a:gd name="T9" fmla="*/ 276 h 2098"/>
                <a:gd name="T10" fmla="*/ 5116 w 5740"/>
                <a:gd name="T11" fmla="*/ 414 h 2098"/>
                <a:gd name="T12" fmla="*/ 4837 w 5740"/>
                <a:gd name="T13" fmla="*/ 552 h 2098"/>
                <a:gd name="T14" fmla="*/ 4534 w 5740"/>
                <a:gd name="T15" fmla="*/ 690 h 2098"/>
                <a:gd name="T16" fmla="*/ 4214 w 5740"/>
                <a:gd name="T17" fmla="*/ 827 h 2098"/>
                <a:gd name="T18" fmla="*/ 3875 w 5740"/>
                <a:gd name="T19" fmla="*/ 959 h 2098"/>
                <a:gd name="T20" fmla="*/ 3512 w 5740"/>
                <a:gd name="T21" fmla="*/ 1091 h 2098"/>
                <a:gd name="T22" fmla="*/ 3131 w 5740"/>
                <a:gd name="T23" fmla="*/ 1223 h 2098"/>
                <a:gd name="T24" fmla="*/ 2731 w 5740"/>
                <a:gd name="T25" fmla="*/ 1355 h 2098"/>
                <a:gd name="T26" fmla="*/ 2312 w 5740"/>
                <a:gd name="T27" fmla="*/ 1481 h 2098"/>
                <a:gd name="T28" fmla="*/ 1884 w 5740"/>
                <a:gd name="T29" fmla="*/ 1601 h 2098"/>
                <a:gd name="T30" fmla="*/ 1433 w 5740"/>
                <a:gd name="T31" fmla="*/ 1721 h 2098"/>
                <a:gd name="T32" fmla="*/ 969 w 5740"/>
                <a:gd name="T33" fmla="*/ 1834 h 2098"/>
                <a:gd name="T34" fmla="*/ 492 w 5740"/>
                <a:gd name="T35" fmla="*/ 1948 h 2098"/>
                <a:gd name="T36" fmla="*/ 0 w 5740"/>
                <a:gd name="T37" fmla="*/ 2056 h 2098"/>
                <a:gd name="T38" fmla="*/ 0 w 5740"/>
                <a:gd name="T39" fmla="*/ 2098 h 2098"/>
                <a:gd name="T40" fmla="*/ 485 w 5740"/>
                <a:gd name="T41" fmla="*/ 1990 h 2098"/>
                <a:gd name="T42" fmla="*/ 963 w 5740"/>
                <a:gd name="T43" fmla="*/ 1882 h 2098"/>
                <a:gd name="T44" fmla="*/ 1421 w 5740"/>
                <a:gd name="T45" fmla="*/ 1763 h 2098"/>
                <a:gd name="T46" fmla="*/ 1866 w 5740"/>
                <a:gd name="T47" fmla="*/ 1649 h 2098"/>
                <a:gd name="T48" fmla="*/ 2294 w 5740"/>
                <a:gd name="T49" fmla="*/ 1523 h 2098"/>
                <a:gd name="T50" fmla="*/ 2711 w 5740"/>
                <a:gd name="T51" fmla="*/ 1397 h 2098"/>
                <a:gd name="T52" fmla="*/ 3107 w 5740"/>
                <a:gd name="T53" fmla="*/ 1271 h 2098"/>
                <a:gd name="T54" fmla="*/ 3488 w 5740"/>
                <a:gd name="T55" fmla="*/ 1139 h 2098"/>
                <a:gd name="T56" fmla="*/ 3851 w 5740"/>
                <a:gd name="T57" fmla="*/ 1007 h 2098"/>
                <a:gd name="T58" fmla="*/ 4190 w 5740"/>
                <a:gd name="T59" fmla="*/ 875 h 2098"/>
                <a:gd name="T60" fmla="*/ 4516 w 5740"/>
                <a:gd name="T61" fmla="*/ 737 h 2098"/>
                <a:gd name="T62" fmla="*/ 4819 w 5740"/>
                <a:gd name="T63" fmla="*/ 600 h 2098"/>
                <a:gd name="T64" fmla="*/ 5104 w 5740"/>
                <a:gd name="T65" fmla="*/ 462 h 2098"/>
                <a:gd name="T66" fmla="*/ 5360 w 5740"/>
                <a:gd name="T67" fmla="*/ 324 h 2098"/>
                <a:gd name="T68" fmla="*/ 5600 w 5740"/>
                <a:gd name="T69" fmla="*/ 186 h 2098"/>
                <a:gd name="T70" fmla="*/ 5812 w 5740"/>
                <a:gd name="T71" fmla="*/ 48 h 2098"/>
                <a:gd name="T72" fmla="*/ 5812 w 5740"/>
                <a:gd name="T73" fmla="*/ 0 h 2098"/>
                <a:gd name="T74" fmla="*/ 5812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8"/>
            <p:cNvSpPr>
              <a:spLocks/>
            </p:cNvSpPr>
            <p:nvPr/>
          </p:nvSpPr>
          <p:spPr bwMode="hidden">
            <a:xfrm>
              <a:off x="0" y="102"/>
              <a:ext cx="1961" cy="1265"/>
            </a:xfrm>
            <a:custGeom>
              <a:avLst/>
              <a:gdLst>
                <a:gd name="T0" fmla="*/ 1979 w 1955"/>
                <a:gd name="T1" fmla="*/ 485 h 1265"/>
                <a:gd name="T2" fmla="*/ 1925 w 1955"/>
                <a:gd name="T3" fmla="*/ 390 h 1265"/>
                <a:gd name="T4" fmla="*/ 1790 w 1955"/>
                <a:gd name="T5" fmla="*/ 306 h 1265"/>
                <a:gd name="T6" fmla="*/ 1599 w 1955"/>
                <a:gd name="T7" fmla="*/ 228 h 1265"/>
                <a:gd name="T8" fmla="*/ 1343 w 1955"/>
                <a:gd name="T9" fmla="*/ 162 h 1265"/>
                <a:gd name="T10" fmla="*/ 1022 w 1955"/>
                <a:gd name="T11" fmla="*/ 102 h 1265"/>
                <a:gd name="T12" fmla="*/ 654 w 1955"/>
                <a:gd name="T13" fmla="*/ 54 h 1265"/>
                <a:gd name="T14" fmla="*/ 231 w 1955"/>
                <a:gd name="T15" fmla="*/ 18 h 1265"/>
                <a:gd name="T16" fmla="*/ 0 w 1955"/>
                <a:gd name="T17" fmla="*/ 12 h 1265"/>
                <a:gd name="T18" fmla="*/ 435 w 1955"/>
                <a:gd name="T19" fmla="*/ 48 h 1265"/>
                <a:gd name="T20" fmla="*/ 824 w 1955"/>
                <a:gd name="T21" fmla="*/ 90 h 1265"/>
                <a:gd name="T22" fmla="*/ 1164 w 1955"/>
                <a:gd name="T23" fmla="*/ 144 h 1265"/>
                <a:gd name="T24" fmla="*/ 1439 w 1955"/>
                <a:gd name="T25" fmla="*/ 204 h 1265"/>
                <a:gd name="T26" fmla="*/ 1658 w 1955"/>
                <a:gd name="T27" fmla="*/ 276 h 1265"/>
                <a:gd name="T28" fmla="*/ 1818 w 1955"/>
                <a:gd name="T29" fmla="*/ 360 h 1265"/>
                <a:gd name="T30" fmla="*/ 1907 w 1955"/>
                <a:gd name="T31" fmla="*/ 443 h 1265"/>
                <a:gd name="T32" fmla="*/ 1925 w 1955"/>
                <a:gd name="T33" fmla="*/ 539 h 1265"/>
                <a:gd name="T34" fmla="*/ 1878 w 1955"/>
                <a:gd name="T35" fmla="*/ 629 h 1265"/>
                <a:gd name="T36" fmla="*/ 1766 w 1955"/>
                <a:gd name="T37" fmla="*/ 719 h 1265"/>
                <a:gd name="T38" fmla="*/ 1599 w 1955"/>
                <a:gd name="T39" fmla="*/ 809 h 1265"/>
                <a:gd name="T40" fmla="*/ 1373 w 1955"/>
                <a:gd name="T41" fmla="*/ 899 h 1265"/>
                <a:gd name="T42" fmla="*/ 1100 w 1955"/>
                <a:gd name="T43" fmla="*/ 989 h 1265"/>
                <a:gd name="T44" fmla="*/ 773 w 1955"/>
                <a:gd name="T45" fmla="*/ 1073 h 1265"/>
                <a:gd name="T46" fmla="*/ 411 w 1955"/>
                <a:gd name="T47" fmla="*/ 1157 h 1265"/>
                <a:gd name="T48" fmla="*/ 0 w 1955"/>
                <a:gd name="T49" fmla="*/ 1241 h 1265"/>
                <a:gd name="T50" fmla="*/ 219 w 1955"/>
                <a:gd name="T51" fmla="*/ 1223 h 1265"/>
                <a:gd name="T52" fmla="*/ 618 w 1955"/>
                <a:gd name="T53" fmla="*/ 1139 h 1265"/>
                <a:gd name="T54" fmla="*/ 969 w 1955"/>
                <a:gd name="T55" fmla="*/ 1049 h 1265"/>
                <a:gd name="T56" fmla="*/ 1278 w 1955"/>
                <a:gd name="T57" fmla="*/ 959 h 1265"/>
                <a:gd name="T58" fmla="*/ 1533 w 1955"/>
                <a:gd name="T59" fmla="*/ 863 h 1265"/>
                <a:gd name="T60" fmla="*/ 1736 w 1955"/>
                <a:gd name="T61" fmla="*/ 767 h 1265"/>
                <a:gd name="T62" fmla="*/ 1884 w 1955"/>
                <a:gd name="T63" fmla="*/ 677 h 1265"/>
                <a:gd name="T64" fmla="*/ 1961 w 1955"/>
                <a:gd name="T65" fmla="*/ 581 h 1265"/>
                <a:gd name="T66" fmla="*/ 1979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9"/>
            <p:cNvSpPr>
              <a:spLocks/>
            </p:cNvSpPr>
            <p:nvPr/>
          </p:nvSpPr>
          <p:spPr bwMode="hidden">
            <a:xfrm>
              <a:off x="0" y="0"/>
              <a:ext cx="4709" cy="2901"/>
            </a:xfrm>
            <a:custGeom>
              <a:avLst/>
              <a:gdLst>
                <a:gd name="T0" fmla="*/ 4754 w 4694"/>
                <a:gd name="T1" fmla="*/ 797 h 2901"/>
                <a:gd name="T2" fmla="*/ 4724 w 4694"/>
                <a:gd name="T3" fmla="*/ 665 h 2901"/>
                <a:gd name="T4" fmla="*/ 4646 w 4694"/>
                <a:gd name="T5" fmla="*/ 540 h 2901"/>
                <a:gd name="T6" fmla="*/ 4522 w 4694"/>
                <a:gd name="T7" fmla="*/ 426 h 2901"/>
                <a:gd name="T8" fmla="*/ 4355 w 4694"/>
                <a:gd name="T9" fmla="*/ 312 h 2901"/>
                <a:gd name="T10" fmla="*/ 4136 w 4694"/>
                <a:gd name="T11" fmla="*/ 216 h 2901"/>
                <a:gd name="T12" fmla="*/ 3881 w 4694"/>
                <a:gd name="T13" fmla="*/ 120 h 2901"/>
                <a:gd name="T14" fmla="*/ 3584 w 4694"/>
                <a:gd name="T15" fmla="*/ 36 h 2901"/>
                <a:gd name="T16" fmla="*/ 3245 w 4694"/>
                <a:gd name="T17" fmla="*/ 0 h 2901"/>
                <a:gd name="T18" fmla="*/ 3584 w 4694"/>
                <a:gd name="T19" fmla="*/ 78 h 2901"/>
                <a:gd name="T20" fmla="*/ 3881 w 4694"/>
                <a:gd name="T21" fmla="*/ 162 h 2901"/>
                <a:gd name="T22" fmla="*/ 4136 w 4694"/>
                <a:gd name="T23" fmla="*/ 258 h 2901"/>
                <a:gd name="T24" fmla="*/ 4343 w 4694"/>
                <a:gd name="T25" fmla="*/ 366 h 2901"/>
                <a:gd name="T26" fmla="*/ 4499 w 4694"/>
                <a:gd name="T27" fmla="*/ 480 h 2901"/>
                <a:gd name="T28" fmla="*/ 4610 w 4694"/>
                <a:gd name="T29" fmla="*/ 605 h 2901"/>
                <a:gd name="T30" fmla="*/ 4670 w 4694"/>
                <a:gd name="T31" fmla="*/ 737 h 2901"/>
                <a:gd name="T32" fmla="*/ 4670 w 4694"/>
                <a:gd name="T33" fmla="*/ 875 h 2901"/>
                <a:gd name="T34" fmla="*/ 4628 w 4694"/>
                <a:gd name="T35" fmla="*/ 1001 h 2901"/>
                <a:gd name="T36" fmla="*/ 4546 w 4694"/>
                <a:gd name="T37" fmla="*/ 1127 h 2901"/>
                <a:gd name="T38" fmla="*/ 4427 w 4694"/>
                <a:gd name="T39" fmla="*/ 1259 h 2901"/>
                <a:gd name="T40" fmla="*/ 4270 w 4694"/>
                <a:gd name="T41" fmla="*/ 1385 h 2901"/>
                <a:gd name="T42" fmla="*/ 4076 w 4694"/>
                <a:gd name="T43" fmla="*/ 1517 h 2901"/>
                <a:gd name="T44" fmla="*/ 3851 w 4694"/>
                <a:gd name="T45" fmla="*/ 1648 h 2901"/>
                <a:gd name="T46" fmla="*/ 3590 w 4694"/>
                <a:gd name="T47" fmla="*/ 1774 h 2901"/>
                <a:gd name="T48" fmla="*/ 3300 w 4694"/>
                <a:gd name="T49" fmla="*/ 1906 h 2901"/>
                <a:gd name="T50" fmla="*/ 2978 w 4694"/>
                <a:gd name="T51" fmla="*/ 2032 h 2901"/>
                <a:gd name="T52" fmla="*/ 2627 w 4694"/>
                <a:gd name="T53" fmla="*/ 2164 h 2901"/>
                <a:gd name="T54" fmla="*/ 2252 w 4694"/>
                <a:gd name="T55" fmla="*/ 2284 h 2901"/>
                <a:gd name="T56" fmla="*/ 1848 w 4694"/>
                <a:gd name="T57" fmla="*/ 2410 h 2901"/>
                <a:gd name="T58" fmla="*/ 1416 w 4694"/>
                <a:gd name="T59" fmla="*/ 2530 h 2901"/>
                <a:gd name="T60" fmla="*/ 492 w 4694"/>
                <a:gd name="T61" fmla="*/ 2757 h 2901"/>
                <a:gd name="T62" fmla="*/ 0 w 4694"/>
                <a:gd name="T63" fmla="*/ 2901 h 2901"/>
                <a:gd name="T64" fmla="*/ 981 w 4694"/>
                <a:gd name="T65" fmla="*/ 2674 h 2901"/>
                <a:gd name="T66" fmla="*/ 1658 w 4694"/>
                <a:gd name="T67" fmla="*/ 2494 h 2901"/>
                <a:gd name="T68" fmla="*/ 2085 w 4694"/>
                <a:gd name="T69" fmla="*/ 2374 h 2901"/>
                <a:gd name="T70" fmla="*/ 2483 w 4694"/>
                <a:gd name="T71" fmla="*/ 2248 h 2901"/>
                <a:gd name="T72" fmla="*/ 2852 w 4694"/>
                <a:gd name="T73" fmla="*/ 2116 h 2901"/>
                <a:gd name="T74" fmla="*/ 3191 w 4694"/>
                <a:gd name="T75" fmla="*/ 1984 h 2901"/>
                <a:gd name="T76" fmla="*/ 3506 w 4694"/>
                <a:gd name="T77" fmla="*/ 1858 h 2901"/>
                <a:gd name="T78" fmla="*/ 3785 w 4694"/>
                <a:gd name="T79" fmla="*/ 1720 h 2901"/>
                <a:gd name="T80" fmla="*/ 4034 w 4694"/>
                <a:gd name="T81" fmla="*/ 1589 h 2901"/>
                <a:gd name="T82" fmla="*/ 4244 w 4694"/>
                <a:gd name="T83" fmla="*/ 1457 h 2901"/>
                <a:gd name="T84" fmla="*/ 4427 w 4694"/>
                <a:gd name="T85" fmla="*/ 1325 h 2901"/>
                <a:gd name="T86" fmla="*/ 4565 w 4694"/>
                <a:gd name="T87" fmla="*/ 1193 h 2901"/>
                <a:gd name="T88" fmla="*/ 4670 w 4694"/>
                <a:gd name="T89" fmla="*/ 1061 h 2901"/>
                <a:gd name="T90" fmla="*/ 4730 w 4694"/>
                <a:gd name="T91" fmla="*/ 935 h 2901"/>
                <a:gd name="T92" fmla="*/ 474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0"/>
            <p:cNvSpPr>
              <a:spLocks/>
            </p:cNvSpPr>
            <p:nvPr/>
          </p:nvSpPr>
          <p:spPr bwMode="hidden">
            <a:xfrm>
              <a:off x="0" y="0"/>
              <a:ext cx="3773" cy="2356"/>
            </a:xfrm>
            <a:custGeom>
              <a:avLst/>
              <a:gdLst>
                <a:gd name="T0" fmla="*/ 3809 w 3761"/>
                <a:gd name="T1" fmla="*/ 719 h 2356"/>
                <a:gd name="T2" fmla="*/ 3779 w 3761"/>
                <a:gd name="T3" fmla="*/ 599 h 2356"/>
                <a:gd name="T4" fmla="*/ 3701 w 3761"/>
                <a:gd name="T5" fmla="*/ 486 h 2356"/>
                <a:gd name="T6" fmla="*/ 3566 w 3761"/>
                <a:gd name="T7" fmla="*/ 378 h 2356"/>
                <a:gd name="T8" fmla="*/ 3392 w 3761"/>
                <a:gd name="T9" fmla="*/ 282 h 2356"/>
                <a:gd name="T10" fmla="*/ 3167 w 3761"/>
                <a:gd name="T11" fmla="*/ 192 h 2356"/>
                <a:gd name="T12" fmla="*/ 2900 w 3761"/>
                <a:gd name="T13" fmla="*/ 108 h 2356"/>
                <a:gd name="T14" fmla="*/ 2591 w 3761"/>
                <a:gd name="T15" fmla="*/ 36 h 2356"/>
                <a:gd name="T16" fmla="*/ 2258 w 3761"/>
                <a:gd name="T17" fmla="*/ 0 h 2356"/>
                <a:gd name="T18" fmla="*/ 2609 w 3761"/>
                <a:gd name="T19" fmla="*/ 72 h 2356"/>
                <a:gd name="T20" fmla="*/ 2912 w 3761"/>
                <a:gd name="T21" fmla="*/ 150 h 2356"/>
                <a:gd name="T22" fmla="*/ 3179 w 3761"/>
                <a:gd name="T23" fmla="*/ 234 h 2356"/>
                <a:gd name="T24" fmla="*/ 3392 w 3761"/>
                <a:gd name="T25" fmla="*/ 330 h 2356"/>
                <a:gd name="T26" fmla="*/ 3560 w 3761"/>
                <a:gd name="T27" fmla="*/ 432 h 2356"/>
                <a:gd name="T28" fmla="*/ 3671 w 3761"/>
                <a:gd name="T29" fmla="*/ 545 h 2356"/>
                <a:gd name="T30" fmla="*/ 3731 w 3761"/>
                <a:gd name="T31" fmla="*/ 665 h 2356"/>
                <a:gd name="T32" fmla="*/ 3737 w 3761"/>
                <a:gd name="T33" fmla="*/ 791 h 2356"/>
                <a:gd name="T34" fmla="*/ 3701 w 3761"/>
                <a:gd name="T35" fmla="*/ 887 h 2356"/>
                <a:gd name="T36" fmla="*/ 3639 w 3761"/>
                <a:gd name="T37" fmla="*/ 989 h 2356"/>
                <a:gd name="T38" fmla="*/ 3542 w 3761"/>
                <a:gd name="T39" fmla="*/ 1091 h 2356"/>
                <a:gd name="T40" fmla="*/ 3416 w 3761"/>
                <a:gd name="T41" fmla="*/ 1187 h 2356"/>
                <a:gd name="T42" fmla="*/ 3263 w 3761"/>
                <a:gd name="T43" fmla="*/ 1289 h 2356"/>
                <a:gd name="T44" fmla="*/ 3083 w 3761"/>
                <a:gd name="T45" fmla="*/ 1391 h 2356"/>
                <a:gd name="T46" fmla="*/ 2870 w 3761"/>
                <a:gd name="T47" fmla="*/ 1493 h 2356"/>
                <a:gd name="T48" fmla="*/ 2639 w 3761"/>
                <a:gd name="T49" fmla="*/ 1589 h 2356"/>
                <a:gd name="T50" fmla="*/ 2103 w 3761"/>
                <a:gd name="T51" fmla="*/ 1786 h 2356"/>
                <a:gd name="T52" fmla="*/ 1479 w 3761"/>
                <a:gd name="T53" fmla="*/ 1972 h 2356"/>
                <a:gd name="T54" fmla="*/ 773 w 3761"/>
                <a:gd name="T55" fmla="*/ 2158 h 2356"/>
                <a:gd name="T56" fmla="*/ 0 w 3761"/>
                <a:gd name="T57" fmla="*/ 2326 h 2356"/>
                <a:gd name="T58" fmla="*/ 405 w 3761"/>
                <a:gd name="T59" fmla="*/ 2272 h 2356"/>
                <a:gd name="T60" fmla="*/ 1158 w 3761"/>
                <a:gd name="T61" fmla="*/ 2092 h 2356"/>
                <a:gd name="T62" fmla="*/ 1836 w 3761"/>
                <a:gd name="T63" fmla="*/ 1900 h 2356"/>
                <a:gd name="T64" fmla="*/ 2424 w 3761"/>
                <a:gd name="T65" fmla="*/ 1702 h 2356"/>
                <a:gd name="T66" fmla="*/ 2683 w 3761"/>
                <a:gd name="T67" fmla="*/ 1607 h 2356"/>
                <a:gd name="T68" fmla="*/ 2918 w 3761"/>
                <a:gd name="T69" fmla="*/ 1505 h 2356"/>
                <a:gd name="T70" fmla="*/ 3131 w 3761"/>
                <a:gd name="T71" fmla="*/ 1403 h 2356"/>
                <a:gd name="T72" fmla="*/ 3319 w 3761"/>
                <a:gd name="T73" fmla="*/ 1301 h 2356"/>
                <a:gd name="T74" fmla="*/ 3476 w 3761"/>
                <a:gd name="T75" fmla="*/ 1193 h 2356"/>
                <a:gd name="T76" fmla="*/ 3602 w 3761"/>
                <a:gd name="T77" fmla="*/ 1091 h 2356"/>
                <a:gd name="T78" fmla="*/ 3701 w 3761"/>
                <a:gd name="T79" fmla="*/ 989 h 2356"/>
                <a:gd name="T80" fmla="*/ 3767 w 3761"/>
                <a:gd name="T81" fmla="*/ 887 h 2356"/>
                <a:gd name="T82" fmla="*/ 3803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1"/>
            <p:cNvSpPr>
              <a:spLocks/>
            </p:cNvSpPr>
            <p:nvPr/>
          </p:nvSpPr>
          <p:spPr bwMode="hidden">
            <a:xfrm>
              <a:off x="0" y="0"/>
              <a:ext cx="2933" cy="1846"/>
            </a:xfrm>
            <a:custGeom>
              <a:avLst/>
              <a:gdLst>
                <a:gd name="T0" fmla="*/ 2960 w 2924"/>
                <a:gd name="T1" fmla="*/ 647 h 1846"/>
                <a:gd name="T2" fmla="*/ 2912 w 2924"/>
                <a:gd name="T3" fmla="*/ 528 h 1846"/>
                <a:gd name="T4" fmla="*/ 2784 w 2924"/>
                <a:gd name="T5" fmla="*/ 414 h 1846"/>
                <a:gd name="T6" fmla="*/ 2591 w 2924"/>
                <a:gd name="T7" fmla="*/ 318 h 1846"/>
                <a:gd name="T8" fmla="*/ 2330 w 2924"/>
                <a:gd name="T9" fmla="*/ 228 h 1846"/>
                <a:gd name="T10" fmla="*/ 2009 w 2924"/>
                <a:gd name="T11" fmla="*/ 150 h 1846"/>
                <a:gd name="T12" fmla="*/ 1628 w 2924"/>
                <a:gd name="T13" fmla="*/ 78 h 1846"/>
                <a:gd name="T14" fmla="*/ 1194 w 2924"/>
                <a:gd name="T15" fmla="*/ 24 h 1846"/>
                <a:gd name="T16" fmla="*/ 702 w 2924"/>
                <a:gd name="T17" fmla="*/ 0 h 1846"/>
                <a:gd name="T18" fmla="*/ 1206 w 2924"/>
                <a:gd name="T19" fmla="*/ 48 h 1846"/>
                <a:gd name="T20" fmla="*/ 1646 w 2924"/>
                <a:gd name="T21" fmla="*/ 108 h 1846"/>
                <a:gd name="T22" fmla="*/ 2033 w 2924"/>
                <a:gd name="T23" fmla="*/ 180 h 1846"/>
                <a:gd name="T24" fmla="*/ 2354 w 2924"/>
                <a:gd name="T25" fmla="*/ 264 h 1846"/>
                <a:gd name="T26" fmla="*/ 2603 w 2924"/>
                <a:gd name="T27" fmla="*/ 360 h 1846"/>
                <a:gd name="T28" fmla="*/ 2784 w 2924"/>
                <a:gd name="T29" fmla="*/ 468 h 1846"/>
                <a:gd name="T30" fmla="*/ 2882 w 2924"/>
                <a:gd name="T31" fmla="*/ 587 h 1846"/>
                <a:gd name="T32" fmla="*/ 2900 w 2924"/>
                <a:gd name="T33" fmla="*/ 713 h 1846"/>
                <a:gd name="T34" fmla="*/ 2876 w 2924"/>
                <a:gd name="T35" fmla="*/ 785 h 1846"/>
                <a:gd name="T36" fmla="*/ 2828 w 2924"/>
                <a:gd name="T37" fmla="*/ 857 h 1846"/>
                <a:gd name="T38" fmla="*/ 2657 w 2924"/>
                <a:gd name="T39" fmla="*/ 1001 h 1846"/>
                <a:gd name="T40" fmla="*/ 2396 w 2924"/>
                <a:gd name="T41" fmla="*/ 1145 h 1846"/>
                <a:gd name="T42" fmla="*/ 2057 w 2924"/>
                <a:gd name="T43" fmla="*/ 1289 h 1846"/>
                <a:gd name="T44" fmla="*/ 1646 w 2924"/>
                <a:gd name="T45" fmla="*/ 1433 h 1846"/>
                <a:gd name="T46" fmla="*/ 1158 w 2924"/>
                <a:gd name="T47" fmla="*/ 1571 h 1846"/>
                <a:gd name="T48" fmla="*/ 612 w 2924"/>
                <a:gd name="T49" fmla="*/ 1702 h 1846"/>
                <a:gd name="T50" fmla="*/ 0 w 2924"/>
                <a:gd name="T51" fmla="*/ 1828 h 1846"/>
                <a:gd name="T52" fmla="*/ 315 w 2924"/>
                <a:gd name="T53" fmla="*/ 1780 h 1846"/>
                <a:gd name="T54" fmla="*/ 909 w 2924"/>
                <a:gd name="T55" fmla="*/ 1648 h 1846"/>
                <a:gd name="T56" fmla="*/ 1433 w 2924"/>
                <a:gd name="T57" fmla="*/ 1511 h 1846"/>
                <a:gd name="T58" fmla="*/ 1895 w 2924"/>
                <a:gd name="T59" fmla="*/ 1367 h 1846"/>
                <a:gd name="T60" fmla="*/ 2282 w 2924"/>
                <a:gd name="T61" fmla="*/ 1223 h 1846"/>
                <a:gd name="T62" fmla="*/ 2591 w 2924"/>
                <a:gd name="T63" fmla="*/ 1079 h 1846"/>
                <a:gd name="T64" fmla="*/ 2810 w 2924"/>
                <a:gd name="T65" fmla="*/ 929 h 1846"/>
                <a:gd name="T66" fmla="*/ 2912 w 2924"/>
                <a:gd name="T67" fmla="*/ 815 h 1846"/>
                <a:gd name="T68" fmla="*/ 2948 w 2924"/>
                <a:gd name="T69" fmla="*/ 743 h 1846"/>
                <a:gd name="T70" fmla="*/ 2960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2"/>
            <p:cNvSpPr>
              <a:spLocks/>
            </p:cNvSpPr>
            <p:nvPr/>
          </p:nvSpPr>
          <p:spPr bwMode="hidden">
            <a:xfrm>
              <a:off x="114" y="2847"/>
              <a:ext cx="1493" cy="204"/>
            </a:xfrm>
            <a:custGeom>
              <a:avLst/>
              <a:gdLst>
                <a:gd name="T0" fmla="*/ 1419 w 1488"/>
                <a:gd name="T1" fmla="*/ 204 h 204"/>
                <a:gd name="T2" fmla="*/ 0 w 1488"/>
                <a:gd name="T3" fmla="*/ 18 h 204"/>
                <a:gd name="T4" fmla="*/ 77 w 1488"/>
                <a:gd name="T5" fmla="*/ 0 h 204"/>
                <a:gd name="T6" fmla="*/ 1508 w 1488"/>
                <a:gd name="T7" fmla="*/ 186 h 204"/>
                <a:gd name="T8" fmla="*/ 1419 w 1488"/>
                <a:gd name="T9" fmla="*/ 204 h 204"/>
                <a:gd name="T10" fmla="*/ 141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7 w 323"/>
                  <a:gd name="T13" fmla="*/ 18 h 162"/>
                  <a:gd name="T14" fmla="*/ 243 w 323"/>
                  <a:gd name="T15" fmla="*/ 54 h 162"/>
                  <a:gd name="T16" fmla="*/ 291 w 323"/>
                  <a:gd name="T17" fmla="*/ 90 h 162"/>
                  <a:gd name="T18" fmla="*/ 321 w 323"/>
                  <a:gd name="T19" fmla="*/ 114 h 162"/>
                  <a:gd name="T20" fmla="*/ 327 w 323"/>
                  <a:gd name="T21" fmla="*/ 126 h 162"/>
                  <a:gd name="T22" fmla="*/ 327 w 323"/>
                  <a:gd name="T23" fmla="*/ 126 h 162"/>
                  <a:gd name="T24" fmla="*/ 225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noEditPoints="1"/>
              </p:cNvSpPr>
              <p:nvPr/>
            </p:nvSpPr>
            <p:spPr bwMode="hidden">
              <a:xfrm>
                <a:off x="192" y="2284"/>
                <a:ext cx="1254" cy="923"/>
              </a:xfrm>
              <a:custGeom>
                <a:avLst/>
                <a:gdLst>
                  <a:gd name="T0" fmla="*/ 1182 w 1250"/>
                  <a:gd name="T1" fmla="*/ 641 h 923"/>
                  <a:gd name="T2" fmla="*/ 1182 w 1250"/>
                  <a:gd name="T3" fmla="*/ 473 h 923"/>
                  <a:gd name="T4" fmla="*/ 1152 w 1250"/>
                  <a:gd name="T5" fmla="*/ 384 h 923"/>
                  <a:gd name="T6" fmla="*/ 1128 w 1250"/>
                  <a:gd name="T7" fmla="*/ 288 h 923"/>
                  <a:gd name="T8" fmla="*/ 1065 w 1250"/>
                  <a:gd name="T9" fmla="*/ 174 h 923"/>
                  <a:gd name="T10" fmla="*/ 993 w 1250"/>
                  <a:gd name="T11" fmla="*/ 96 h 923"/>
                  <a:gd name="T12" fmla="*/ 975 w 1250"/>
                  <a:gd name="T13" fmla="*/ 72 h 923"/>
                  <a:gd name="T14" fmla="*/ 903 w 1250"/>
                  <a:gd name="T15" fmla="*/ 18 h 923"/>
                  <a:gd name="T16" fmla="*/ 831 w 1250"/>
                  <a:gd name="T17" fmla="*/ 6 h 923"/>
                  <a:gd name="T18" fmla="*/ 720 w 1250"/>
                  <a:gd name="T19" fmla="*/ 24 h 923"/>
                  <a:gd name="T20" fmla="*/ 672 w 1250"/>
                  <a:gd name="T21" fmla="*/ 42 h 923"/>
                  <a:gd name="T22" fmla="*/ 576 w 1250"/>
                  <a:gd name="T23" fmla="*/ 120 h 923"/>
                  <a:gd name="T24" fmla="*/ 540 w 1250"/>
                  <a:gd name="T25" fmla="*/ 228 h 923"/>
                  <a:gd name="T26" fmla="*/ 517 w 1250"/>
                  <a:gd name="T27" fmla="*/ 348 h 923"/>
                  <a:gd name="T28" fmla="*/ 435 w 1250"/>
                  <a:gd name="T29" fmla="*/ 479 h 923"/>
                  <a:gd name="T30" fmla="*/ 417 w 1250"/>
                  <a:gd name="T31" fmla="*/ 539 h 923"/>
                  <a:gd name="T32" fmla="*/ 357 w 1250"/>
                  <a:gd name="T33" fmla="*/ 599 h 923"/>
                  <a:gd name="T34" fmla="*/ 309 w 1250"/>
                  <a:gd name="T35" fmla="*/ 629 h 923"/>
                  <a:gd name="T36" fmla="*/ 297 w 1250"/>
                  <a:gd name="T37" fmla="*/ 635 h 923"/>
                  <a:gd name="T38" fmla="*/ 261 w 1250"/>
                  <a:gd name="T39" fmla="*/ 677 h 923"/>
                  <a:gd name="T40" fmla="*/ 150 w 1250"/>
                  <a:gd name="T41" fmla="*/ 797 h 923"/>
                  <a:gd name="T42" fmla="*/ 54 w 1250"/>
                  <a:gd name="T43" fmla="*/ 839 h 923"/>
                  <a:gd name="T44" fmla="*/ 156 w 1250"/>
                  <a:gd name="T45" fmla="*/ 905 h 923"/>
                  <a:gd name="T46" fmla="*/ 244 w 1250"/>
                  <a:gd name="T47" fmla="*/ 869 h 923"/>
                  <a:gd name="T48" fmla="*/ 648 w 1250"/>
                  <a:gd name="T49" fmla="*/ 827 h 923"/>
                  <a:gd name="T50" fmla="*/ 708 w 1250"/>
                  <a:gd name="T51" fmla="*/ 725 h 923"/>
                  <a:gd name="T52" fmla="*/ 702 w 1250"/>
                  <a:gd name="T53" fmla="*/ 611 h 923"/>
                  <a:gd name="T54" fmla="*/ 788 w 1250"/>
                  <a:gd name="T55" fmla="*/ 551 h 923"/>
                  <a:gd name="T56" fmla="*/ 891 w 1250"/>
                  <a:gd name="T57" fmla="*/ 449 h 923"/>
                  <a:gd name="T58" fmla="*/ 921 w 1250"/>
                  <a:gd name="T59" fmla="*/ 414 h 923"/>
                  <a:gd name="T60" fmla="*/ 987 w 1250"/>
                  <a:gd name="T61" fmla="*/ 318 h 923"/>
                  <a:gd name="T62" fmla="*/ 1035 w 1250"/>
                  <a:gd name="T63" fmla="*/ 336 h 923"/>
                  <a:gd name="T64" fmla="*/ 1134 w 1250"/>
                  <a:gd name="T65" fmla="*/ 617 h 923"/>
                  <a:gd name="T66" fmla="*/ 1128 w 1250"/>
                  <a:gd name="T67" fmla="*/ 689 h 923"/>
                  <a:gd name="T68" fmla="*/ 1164 w 1250"/>
                  <a:gd name="T69" fmla="*/ 749 h 923"/>
                  <a:gd name="T70" fmla="*/ 1218 w 1250"/>
                  <a:gd name="T71" fmla="*/ 713 h 923"/>
                  <a:gd name="T72" fmla="*/ 1254 w 1250"/>
                  <a:gd name="T73" fmla="*/ 749 h 923"/>
                  <a:gd name="T74" fmla="*/ 1266 w 1250"/>
                  <a:gd name="T75" fmla="*/ 743 h 923"/>
                  <a:gd name="T76" fmla="*/ 702 w 1250"/>
                  <a:gd name="T77" fmla="*/ 264 h 923"/>
                  <a:gd name="T78" fmla="*/ 796 w 1250"/>
                  <a:gd name="T79" fmla="*/ 372 h 923"/>
                  <a:gd name="T80" fmla="*/ 774 w 1250"/>
                  <a:gd name="T81" fmla="*/ 443 h 923"/>
                  <a:gd name="T82" fmla="*/ 714 w 1250"/>
                  <a:gd name="T83" fmla="*/ 515 h 923"/>
                  <a:gd name="T84" fmla="*/ 666 w 1250"/>
                  <a:gd name="T85" fmla="*/ 569 h 923"/>
                  <a:gd name="T86" fmla="*/ 624 w 1250"/>
                  <a:gd name="T87" fmla="*/ 593 h 923"/>
                  <a:gd name="T88" fmla="*/ 582 w 1250"/>
                  <a:gd name="T89" fmla="*/ 617 h 923"/>
                  <a:gd name="T90" fmla="*/ 570 w 1250"/>
                  <a:gd name="T91" fmla="*/ 707 h 923"/>
                  <a:gd name="T92" fmla="*/ 357 w 1250"/>
                  <a:gd name="T93" fmla="*/ 755 h 923"/>
                  <a:gd name="T94" fmla="*/ 393 w 1250"/>
                  <a:gd name="T95" fmla="*/ 641 h 923"/>
                  <a:gd name="T96" fmla="*/ 429 w 1250"/>
                  <a:gd name="T97" fmla="*/ 647 h 923"/>
                  <a:gd name="T98" fmla="*/ 447 w 1250"/>
                  <a:gd name="T99" fmla="*/ 617 h 923"/>
                  <a:gd name="T100" fmla="*/ 576 w 1250"/>
                  <a:gd name="T101" fmla="*/ 515 h 923"/>
                  <a:gd name="T102" fmla="*/ 624 w 1250"/>
                  <a:gd name="T103" fmla="*/ 473 h 923"/>
                  <a:gd name="T104" fmla="*/ 648 w 1250"/>
                  <a:gd name="T105" fmla="*/ 396 h 923"/>
                  <a:gd name="T106" fmla="*/ 648 w 1250"/>
                  <a:gd name="T107" fmla="*/ 378 h 923"/>
                  <a:gd name="T108" fmla="*/ 672 w 1250"/>
                  <a:gd name="T109" fmla="*/ 270 h 923"/>
                  <a:gd name="T110" fmla="*/ 690 w 1250"/>
                  <a:gd name="T111" fmla="*/ 192 h 923"/>
                  <a:gd name="T112" fmla="*/ 702 w 1250"/>
                  <a:gd name="T113" fmla="*/ 264 h 923"/>
                  <a:gd name="T114" fmla="*/ 540 w 1250"/>
                  <a:gd name="T115" fmla="*/ 455 h 923"/>
                  <a:gd name="T116" fmla="*/ 642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 name="Freeform 25"/>
              <p:cNvSpPr>
                <a:spLocks/>
              </p:cNvSpPr>
              <p:nvPr/>
            </p:nvSpPr>
            <p:spPr bwMode="hidden">
              <a:xfrm>
                <a:off x="737" y="2763"/>
                <a:ext cx="73" cy="54"/>
              </a:xfrm>
              <a:custGeom>
                <a:avLst/>
                <a:gdLst>
                  <a:gd name="T0" fmla="*/ 24 w 72"/>
                  <a:gd name="T1" fmla="*/ 36 h 54"/>
                  <a:gd name="T2" fmla="*/ 52 w 72"/>
                  <a:gd name="T3" fmla="*/ 24 h 54"/>
                  <a:gd name="T4" fmla="*/ 64 w 72"/>
                  <a:gd name="T5" fmla="*/ 12 h 54"/>
                  <a:gd name="T6" fmla="*/ 70 w 72"/>
                  <a:gd name="T7" fmla="*/ 6 h 54"/>
                  <a:gd name="T8" fmla="*/ 76 w 72"/>
                  <a:gd name="T9" fmla="*/ 0 h 54"/>
                  <a:gd name="T10" fmla="*/ 46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 name="Freeform 28"/>
              <p:cNvSpPr>
                <a:spLocks/>
              </p:cNvSpPr>
              <p:nvPr/>
            </p:nvSpPr>
            <p:spPr bwMode="hidden">
              <a:xfrm>
                <a:off x="437" y="3027"/>
                <a:ext cx="288" cy="84"/>
              </a:xfrm>
              <a:custGeom>
                <a:avLst/>
                <a:gdLst>
                  <a:gd name="T0" fmla="*/ 291 w 287"/>
                  <a:gd name="T1" fmla="*/ 0 h 84"/>
                  <a:gd name="T2" fmla="*/ 0 w 287"/>
                  <a:gd name="T3" fmla="*/ 84 h 84"/>
                  <a:gd name="T4" fmla="*/ 172 w 287"/>
                  <a:gd name="T5" fmla="*/ 36 h 84"/>
                  <a:gd name="T6" fmla="*/ 114 w 287"/>
                  <a:gd name="T7" fmla="*/ 60 h 84"/>
                  <a:gd name="T8" fmla="*/ 280 w 287"/>
                  <a:gd name="T9" fmla="*/ 18 h 84"/>
                  <a:gd name="T10" fmla="*/ 291 w 287"/>
                  <a:gd name="T11" fmla="*/ 0 h 84"/>
                  <a:gd name="T12" fmla="*/ 291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12329" name="Rectangle 41"/>
          <p:cNvSpPr>
            <a:spLocks noGrp="1" noChangeArrowheads="1"/>
          </p:cNvSpPr>
          <p:nvPr>
            <p:ph type="ctrTitle"/>
          </p:nvPr>
        </p:nvSpPr>
        <p:spPr>
          <a:xfrm>
            <a:off x="685800" y="1447800"/>
            <a:ext cx="7772400" cy="1470025"/>
          </a:xfrm>
        </p:spPr>
        <p:txBody>
          <a:bodyPr/>
          <a:lstStyle>
            <a:lvl1pPr>
              <a:defRPr/>
            </a:lvl1pPr>
          </a:lstStyle>
          <a:p>
            <a:pPr lvl="0"/>
            <a:r>
              <a:rPr lang="en-US" noProof="0" dirty="0" smtClean="0"/>
              <a:t>Click to edit Master title style</a:t>
            </a:r>
            <a:endParaRPr lang="fr-FR" noProof="0" dirty="0" smtClean="0"/>
          </a:p>
        </p:txBody>
      </p:sp>
      <p:sp>
        <p:nvSpPr>
          <p:cNvPr id="1233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en-US" noProof="0" dirty="0" smtClean="0"/>
              <a:t>Click to edit Master subtitle style</a:t>
            </a:r>
            <a:endParaRPr lang="fr-FR" noProof="0" dirty="0" smtClean="0"/>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fr-FR"/>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fr-FR"/>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0FC83377-5BAA-4008-A9B6-7833FD0A3091}" type="slidenum">
              <a:rPr lang="fr-FR"/>
              <a:pPr>
                <a:defRPr/>
              </a:pPr>
              <a:t>‹#›</a:t>
            </a:fld>
            <a:endParaRPr lang="fr-FR"/>
          </a:p>
        </p:txBody>
      </p:sp>
    </p:spTree>
    <p:extLst>
      <p:ext uri="{BB962C8B-B14F-4D97-AF65-F5344CB8AC3E}">
        <p14:creationId xmlns:p14="http://schemas.microsoft.com/office/powerpoint/2010/main" val="357010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dt" sz="half" idx="10"/>
          </p:nvPr>
        </p:nvSpPr>
        <p:spPr>
          <a:ln/>
        </p:spPr>
        <p:txBody>
          <a:bodyPr/>
          <a:lstStyle>
            <a:lvl1pPr>
              <a:defRPr/>
            </a:lvl1pPr>
          </a:lstStyle>
          <a:p>
            <a:pPr>
              <a:defRPr/>
            </a:pPr>
            <a:endParaRPr lang="fr-F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p>
        </p:txBody>
      </p:sp>
      <p:sp>
        <p:nvSpPr>
          <p:cNvPr id="6" name="Rectangle 45"/>
          <p:cNvSpPr>
            <a:spLocks noGrp="1" noChangeArrowheads="1"/>
          </p:cNvSpPr>
          <p:nvPr>
            <p:ph type="sldNum" sz="quarter" idx="12"/>
          </p:nvPr>
        </p:nvSpPr>
        <p:spPr>
          <a:ln/>
        </p:spPr>
        <p:txBody>
          <a:bodyPr/>
          <a:lstStyle>
            <a:lvl1pPr>
              <a:defRPr/>
            </a:lvl1pPr>
          </a:lstStyle>
          <a:p>
            <a:pPr>
              <a:defRPr/>
            </a:pPr>
            <a:fld id="{6D808D9E-4D01-4DEC-AA4F-139924E1C5CC}" type="slidenum">
              <a:rPr lang="fr-FR"/>
              <a:pPr>
                <a:defRPr/>
              </a:pPr>
              <a:t>‹#›</a:t>
            </a:fld>
            <a:endParaRPr lang="fr-FR"/>
          </a:p>
        </p:txBody>
      </p:sp>
    </p:spTree>
    <p:extLst>
      <p:ext uri="{BB962C8B-B14F-4D97-AF65-F5344CB8AC3E}">
        <p14:creationId xmlns:p14="http://schemas.microsoft.com/office/powerpoint/2010/main" val="139123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dt" sz="half" idx="10"/>
          </p:nvPr>
        </p:nvSpPr>
        <p:spPr>
          <a:ln/>
        </p:spPr>
        <p:txBody>
          <a:bodyPr/>
          <a:lstStyle>
            <a:lvl1pPr>
              <a:defRPr/>
            </a:lvl1pPr>
          </a:lstStyle>
          <a:p>
            <a:pPr>
              <a:defRPr/>
            </a:pPr>
            <a:endParaRPr lang="fr-F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p>
        </p:txBody>
      </p:sp>
      <p:sp>
        <p:nvSpPr>
          <p:cNvPr id="6" name="Rectangle 45"/>
          <p:cNvSpPr>
            <a:spLocks noGrp="1" noChangeArrowheads="1"/>
          </p:cNvSpPr>
          <p:nvPr>
            <p:ph type="sldNum" sz="quarter" idx="12"/>
          </p:nvPr>
        </p:nvSpPr>
        <p:spPr>
          <a:ln/>
        </p:spPr>
        <p:txBody>
          <a:bodyPr/>
          <a:lstStyle>
            <a:lvl1pPr>
              <a:defRPr/>
            </a:lvl1pPr>
          </a:lstStyle>
          <a:p>
            <a:pPr>
              <a:defRPr/>
            </a:pPr>
            <a:fld id="{9438D167-A346-4D07-955F-CAB7054C7D2B}" type="slidenum">
              <a:rPr lang="fr-FR"/>
              <a:pPr>
                <a:defRPr/>
              </a:pPr>
              <a:t>‹#›</a:t>
            </a:fld>
            <a:endParaRPr lang="fr-FR"/>
          </a:p>
        </p:txBody>
      </p:sp>
    </p:spTree>
    <p:extLst>
      <p:ext uri="{BB962C8B-B14F-4D97-AF65-F5344CB8AC3E}">
        <p14:creationId xmlns:p14="http://schemas.microsoft.com/office/powerpoint/2010/main" val="366219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dt" sz="half" idx="10"/>
          </p:nvPr>
        </p:nvSpPr>
        <p:spPr>
          <a:ln/>
        </p:spPr>
        <p:txBody>
          <a:bodyPr/>
          <a:lstStyle>
            <a:lvl1pPr>
              <a:defRPr/>
            </a:lvl1pPr>
          </a:lstStyle>
          <a:p>
            <a:pPr>
              <a:defRPr/>
            </a:pPr>
            <a:endParaRPr lang="fr-F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p>
        </p:txBody>
      </p:sp>
      <p:sp>
        <p:nvSpPr>
          <p:cNvPr id="6" name="Rectangle 45"/>
          <p:cNvSpPr>
            <a:spLocks noGrp="1" noChangeArrowheads="1"/>
          </p:cNvSpPr>
          <p:nvPr>
            <p:ph type="sldNum" sz="quarter" idx="12"/>
          </p:nvPr>
        </p:nvSpPr>
        <p:spPr>
          <a:ln/>
        </p:spPr>
        <p:txBody>
          <a:bodyPr/>
          <a:lstStyle>
            <a:lvl1pPr>
              <a:defRPr/>
            </a:lvl1pPr>
          </a:lstStyle>
          <a:p>
            <a:pPr>
              <a:defRPr/>
            </a:pPr>
            <a:fld id="{B1F584AE-52BA-462C-B031-EB579C6641E3}" type="slidenum">
              <a:rPr lang="fr-FR"/>
              <a:pPr>
                <a:defRPr/>
              </a:pPr>
              <a:t>‹#›</a:t>
            </a:fld>
            <a:endParaRPr lang="fr-FR"/>
          </a:p>
        </p:txBody>
      </p:sp>
    </p:spTree>
    <p:extLst>
      <p:ext uri="{BB962C8B-B14F-4D97-AF65-F5344CB8AC3E}">
        <p14:creationId xmlns:p14="http://schemas.microsoft.com/office/powerpoint/2010/main" val="205696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fr-F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p>
        </p:txBody>
      </p:sp>
      <p:sp>
        <p:nvSpPr>
          <p:cNvPr id="6" name="Rectangle 45"/>
          <p:cNvSpPr>
            <a:spLocks noGrp="1" noChangeArrowheads="1"/>
          </p:cNvSpPr>
          <p:nvPr>
            <p:ph type="sldNum" sz="quarter" idx="12"/>
          </p:nvPr>
        </p:nvSpPr>
        <p:spPr>
          <a:ln/>
        </p:spPr>
        <p:txBody>
          <a:bodyPr/>
          <a:lstStyle>
            <a:lvl1pPr>
              <a:defRPr/>
            </a:lvl1pPr>
          </a:lstStyle>
          <a:p>
            <a:pPr>
              <a:defRPr/>
            </a:pPr>
            <a:fld id="{9851526F-C350-41F8-98DC-C192015DF3B5}" type="slidenum">
              <a:rPr lang="fr-FR"/>
              <a:pPr>
                <a:defRPr/>
              </a:pPr>
              <a:t>‹#›</a:t>
            </a:fld>
            <a:endParaRPr lang="fr-FR"/>
          </a:p>
        </p:txBody>
      </p:sp>
    </p:spTree>
    <p:extLst>
      <p:ext uri="{BB962C8B-B14F-4D97-AF65-F5344CB8AC3E}">
        <p14:creationId xmlns:p14="http://schemas.microsoft.com/office/powerpoint/2010/main" val="285918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3"/>
          <p:cNvSpPr>
            <a:spLocks noGrp="1" noChangeArrowheads="1"/>
          </p:cNvSpPr>
          <p:nvPr>
            <p:ph type="dt" sz="half" idx="10"/>
          </p:nvPr>
        </p:nvSpPr>
        <p:spPr>
          <a:ln/>
        </p:spPr>
        <p:txBody>
          <a:bodyPr/>
          <a:lstStyle>
            <a:lvl1pPr>
              <a:defRPr/>
            </a:lvl1pPr>
          </a:lstStyle>
          <a:p>
            <a:pPr>
              <a:defRPr/>
            </a:pPr>
            <a:endParaRPr lang="fr-FR"/>
          </a:p>
        </p:txBody>
      </p:sp>
      <p:sp>
        <p:nvSpPr>
          <p:cNvPr id="6" name="Rectangle 44"/>
          <p:cNvSpPr>
            <a:spLocks noGrp="1" noChangeArrowheads="1"/>
          </p:cNvSpPr>
          <p:nvPr>
            <p:ph type="ftr" sz="quarter" idx="11"/>
          </p:nvPr>
        </p:nvSpPr>
        <p:spPr>
          <a:ln/>
        </p:spPr>
        <p:txBody>
          <a:bodyPr/>
          <a:lstStyle>
            <a:lvl1pPr>
              <a:defRPr/>
            </a:lvl1pPr>
          </a:lstStyle>
          <a:p>
            <a:pPr>
              <a:defRPr/>
            </a:pPr>
            <a:endParaRPr lang="fr-FR"/>
          </a:p>
        </p:txBody>
      </p:sp>
      <p:sp>
        <p:nvSpPr>
          <p:cNvPr id="7" name="Rectangle 45"/>
          <p:cNvSpPr>
            <a:spLocks noGrp="1" noChangeArrowheads="1"/>
          </p:cNvSpPr>
          <p:nvPr>
            <p:ph type="sldNum" sz="quarter" idx="12"/>
          </p:nvPr>
        </p:nvSpPr>
        <p:spPr>
          <a:ln/>
        </p:spPr>
        <p:txBody>
          <a:bodyPr/>
          <a:lstStyle>
            <a:lvl1pPr>
              <a:defRPr/>
            </a:lvl1pPr>
          </a:lstStyle>
          <a:p>
            <a:pPr>
              <a:defRPr/>
            </a:pPr>
            <a:fld id="{D7EF5C14-384B-401F-A1D6-B70B89CF15BA}" type="slidenum">
              <a:rPr lang="fr-FR"/>
              <a:pPr>
                <a:defRPr/>
              </a:pPr>
              <a:t>‹#›</a:t>
            </a:fld>
            <a:endParaRPr lang="fr-FR"/>
          </a:p>
        </p:txBody>
      </p:sp>
    </p:spTree>
    <p:extLst>
      <p:ext uri="{BB962C8B-B14F-4D97-AF65-F5344CB8AC3E}">
        <p14:creationId xmlns:p14="http://schemas.microsoft.com/office/powerpoint/2010/main" val="4037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3"/>
          <p:cNvSpPr>
            <a:spLocks noGrp="1" noChangeArrowheads="1"/>
          </p:cNvSpPr>
          <p:nvPr>
            <p:ph type="dt" sz="half" idx="10"/>
          </p:nvPr>
        </p:nvSpPr>
        <p:spPr>
          <a:ln/>
        </p:spPr>
        <p:txBody>
          <a:bodyPr/>
          <a:lstStyle>
            <a:lvl1pPr>
              <a:defRPr/>
            </a:lvl1pPr>
          </a:lstStyle>
          <a:p>
            <a:pPr>
              <a:defRPr/>
            </a:pPr>
            <a:endParaRPr lang="fr-FR"/>
          </a:p>
        </p:txBody>
      </p:sp>
      <p:sp>
        <p:nvSpPr>
          <p:cNvPr id="8" name="Rectangle 44"/>
          <p:cNvSpPr>
            <a:spLocks noGrp="1" noChangeArrowheads="1"/>
          </p:cNvSpPr>
          <p:nvPr>
            <p:ph type="ftr" sz="quarter" idx="11"/>
          </p:nvPr>
        </p:nvSpPr>
        <p:spPr>
          <a:ln/>
        </p:spPr>
        <p:txBody>
          <a:bodyPr/>
          <a:lstStyle>
            <a:lvl1pPr>
              <a:defRPr/>
            </a:lvl1pPr>
          </a:lstStyle>
          <a:p>
            <a:pPr>
              <a:defRPr/>
            </a:pPr>
            <a:endParaRPr lang="fr-FR"/>
          </a:p>
        </p:txBody>
      </p:sp>
      <p:sp>
        <p:nvSpPr>
          <p:cNvPr id="9" name="Rectangle 45"/>
          <p:cNvSpPr>
            <a:spLocks noGrp="1" noChangeArrowheads="1"/>
          </p:cNvSpPr>
          <p:nvPr>
            <p:ph type="sldNum" sz="quarter" idx="12"/>
          </p:nvPr>
        </p:nvSpPr>
        <p:spPr>
          <a:ln/>
        </p:spPr>
        <p:txBody>
          <a:bodyPr/>
          <a:lstStyle>
            <a:lvl1pPr>
              <a:defRPr/>
            </a:lvl1pPr>
          </a:lstStyle>
          <a:p>
            <a:pPr>
              <a:defRPr/>
            </a:pPr>
            <a:fld id="{E77A637F-4A22-4564-8F8F-60A51CB42D15}" type="slidenum">
              <a:rPr lang="fr-FR"/>
              <a:pPr>
                <a:defRPr/>
              </a:pPr>
              <a:t>‹#›</a:t>
            </a:fld>
            <a:endParaRPr lang="fr-FR"/>
          </a:p>
        </p:txBody>
      </p:sp>
    </p:spTree>
    <p:extLst>
      <p:ext uri="{BB962C8B-B14F-4D97-AF65-F5344CB8AC3E}">
        <p14:creationId xmlns:p14="http://schemas.microsoft.com/office/powerpoint/2010/main" val="42708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3"/>
          <p:cNvSpPr>
            <a:spLocks noGrp="1" noChangeArrowheads="1"/>
          </p:cNvSpPr>
          <p:nvPr>
            <p:ph type="dt" sz="half" idx="10"/>
          </p:nvPr>
        </p:nvSpPr>
        <p:spPr>
          <a:ln/>
        </p:spPr>
        <p:txBody>
          <a:bodyPr/>
          <a:lstStyle>
            <a:lvl1pPr>
              <a:defRPr/>
            </a:lvl1pPr>
          </a:lstStyle>
          <a:p>
            <a:pPr>
              <a:defRPr/>
            </a:pPr>
            <a:endParaRPr lang="fr-FR"/>
          </a:p>
        </p:txBody>
      </p:sp>
      <p:sp>
        <p:nvSpPr>
          <p:cNvPr id="4" name="Rectangle 44"/>
          <p:cNvSpPr>
            <a:spLocks noGrp="1" noChangeArrowheads="1"/>
          </p:cNvSpPr>
          <p:nvPr>
            <p:ph type="ftr" sz="quarter" idx="11"/>
          </p:nvPr>
        </p:nvSpPr>
        <p:spPr>
          <a:ln/>
        </p:spPr>
        <p:txBody>
          <a:bodyPr/>
          <a:lstStyle>
            <a:lvl1pPr>
              <a:defRPr/>
            </a:lvl1pPr>
          </a:lstStyle>
          <a:p>
            <a:pPr>
              <a:defRPr/>
            </a:pPr>
            <a:endParaRPr lang="fr-FR"/>
          </a:p>
        </p:txBody>
      </p:sp>
      <p:sp>
        <p:nvSpPr>
          <p:cNvPr id="5" name="Rectangle 45"/>
          <p:cNvSpPr>
            <a:spLocks noGrp="1" noChangeArrowheads="1"/>
          </p:cNvSpPr>
          <p:nvPr>
            <p:ph type="sldNum" sz="quarter" idx="12"/>
          </p:nvPr>
        </p:nvSpPr>
        <p:spPr>
          <a:ln/>
        </p:spPr>
        <p:txBody>
          <a:bodyPr/>
          <a:lstStyle>
            <a:lvl1pPr>
              <a:defRPr/>
            </a:lvl1pPr>
          </a:lstStyle>
          <a:p>
            <a:pPr>
              <a:defRPr/>
            </a:pPr>
            <a:fld id="{16A7EBB7-4334-472C-8940-D3A412703016}" type="slidenum">
              <a:rPr lang="fr-FR"/>
              <a:pPr>
                <a:defRPr/>
              </a:pPr>
              <a:t>‹#›</a:t>
            </a:fld>
            <a:endParaRPr lang="fr-FR"/>
          </a:p>
        </p:txBody>
      </p:sp>
    </p:spTree>
    <p:extLst>
      <p:ext uri="{BB962C8B-B14F-4D97-AF65-F5344CB8AC3E}">
        <p14:creationId xmlns:p14="http://schemas.microsoft.com/office/powerpoint/2010/main" val="76540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fr-FR"/>
          </a:p>
        </p:txBody>
      </p:sp>
      <p:sp>
        <p:nvSpPr>
          <p:cNvPr id="3" name="Rectangle 44"/>
          <p:cNvSpPr>
            <a:spLocks noGrp="1" noChangeArrowheads="1"/>
          </p:cNvSpPr>
          <p:nvPr>
            <p:ph type="ftr" sz="quarter" idx="11"/>
          </p:nvPr>
        </p:nvSpPr>
        <p:spPr>
          <a:ln/>
        </p:spPr>
        <p:txBody>
          <a:bodyPr/>
          <a:lstStyle>
            <a:lvl1pPr>
              <a:defRPr/>
            </a:lvl1pPr>
          </a:lstStyle>
          <a:p>
            <a:pPr>
              <a:defRPr/>
            </a:pPr>
            <a:endParaRPr lang="fr-FR"/>
          </a:p>
        </p:txBody>
      </p:sp>
      <p:sp>
        <p:nvSpPr>
          <p:cNvPr id="4" name="Rectangle 45"/>
          <p:cNvSpPr>
            <a:spLocks noGrp="1" noChangeArrowheads="1"/>
          </p:cNvSpPr>
          <p:nvPr>
            <p:ph type="sldNum" sz="quarter" idx="12"/>
          </p:nvPr>
        </p:nvSpPr>
        <p:spPr>
          <a:ln/>
        </p:spPr>
        <p:txBody>
          <a:bodyPr/>
          <a:lstStyle>
            <a:lvl1pPr>
              <a:defRPr/>
            </a:lvl1pPr>
          </a:lstStyle>
          <a:p>
            <a:pPr>
              <a:defRPr/>
            </a:pPr>
            <a:fld id="{33F3415C-795A-4864-A990-1193AD22344C}" type="slidenum">
              <a:rPr lang="fr-FR"/>
              <a:pPr>
                <a:defRPr/>
              </a:pPr>
              <a:t>‹#›</a:t>
            </a:fld>
            <a:endParaRPr lang="fr-FR"/>
          </a:p>
        </p:txBody>
      </p:sp>
    </p:spTree>
    <p:extLst>
      <p:ext uri="{BB962C8B-B14F-4D97-AF65-F5344CB8AC3E}">
        <p14:creationId xmlns:p14="http://schemas.microsoft.com/office/powerpoint/2010/main" val="213717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fr-FR"/>
          </a:p>
        </p:txBody>
      </p:sp>
      <p:sp>
        <p:nvSpPr>
          <p:cNvPr id="6" name="Rectangle 44"/>
          <p:cNvSpPr>
            <a:spLocks noGrp="1" noChangeArrowheads="1"/>
          </p:cNvSpPr>
          <p:nvPr>
            <p:ph type="ftr" sz="quarter" idx="11"/>
          </p:nvPr>
        </p:nvSpPr>
        <p:spPr>
          <a:ln/>
        </p:spPr>
        <p:txBody>
          <a:bodyPr/>
          <a:lstStyle>
            <a:lvl1pPr>
              <a:defRPr/>
            </a:lvl1pPr>
          </a:lstStyle>
          <a:p>
            <a:pPr>
              <a:defRPr/>
            </a:pPr>
            <a:endParaRPr lang="fr-FR"/>
          </a:p>
        </p:txBody>
      </p:sp>
      <p:sp>
        <p:nvSpPr>
          <p:cNvPr id="7" name="Rectangle 45"/>
          <p:cNvSpPr>
            <a:spLocks noGrp="1" noChangeArrowheads="1"/>
          </p:cNvSpPr>
          <p:nvPr>
            <p:ph type="sldNum" sz="quarter" idx="12"/>
          </p:nvPr>
        </p:nvSpPr>
        <p:spPr>
          <a:ln/>
        </p:spPr>
        <p:txBody>
          <a:bodyPr/>
          <a:lstStyle>
            <a:lvl1pPr>
              <a:defRPr/>
            </a:lvl1pPr>
          </a:lstStyle>
          <a:p>
            <a:pPr>
              <a:defRPr/>
            </a:pPr>
            <a:fld id="{DAE587AD-72A7-4082-A8E6-87D08CBC70F5}" type="slidenum">
              <a:rPr lang="fr-FR"/>
              <a:pPr>
                <a:defRPr/>
              </a:pPr>
              <a:t>‹#›</a:t>
            </a:fld>
            <a:endParaRPr lang="fr-FR"/>
          </a:p>
        </p:txBody>
      </p:sp>
    </p:spTree>
    <p:extLst>
      <p:ext uri="{BB962C8B-B14F-4D97-AF65-F5344CB8AC3E}">
        <p14:creationId xmlns:p14="http://schemas.microsoft.com/office/powerpoint/2010/main" val="34469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fr-FR"/>
          </a:p>
        </p:txBody>
      </p:sp>
      <p:sp>
        <p:nvSpPr>
          <p:cNvPr id="6" name="Rectangle 44"/>
          <p:cNvSpPr>
            <a:spLocks noGrp="1" noChangeArrowheads="1"/>
          </p:cNvSpPr>
          <p:nvPr>
            <p:ph type="ftr" sz="quarter" idx="11"/>
          </p:nvPr>
        </p:nvSpPr>
        <p:spPr>
          <a:ln/>
        </p:spPr>
        <p:txBody>
          <a:bodyPr/>
          <a:lstStyle>
            <a:lvl1pPr>
              <a:defRPr/>
            </a:lvl1pPr>
          </a:lstStyle>
          <a:p>
            <a:pPr>
              <a:defRPr/>
            </a:pPr>
            <a:endParaRPr lang="fr-FR"/>
          </a:p>
        </p:txBody>
      </p:sp>
      <p:sp>
        <p:nvSpPr>
          <p:cNvPr id="7" name="Rectangle 45"/>
          <p:cNvSpPr>
            <a:spLocks noGrp="1" noChangeArrowheads="1"/>
          </p:cNvSpPr>
          <p:nvPr>
            <p:ph type="sldNum" sz="quarter" idx="12"/>
          </p:nvPr>
        </p:nvSpPr>
        <p:spPr>
          <a:ln/>
        </p:spPr>
        <p:txBody>
          <a:bodyPr/>
          <a:lstStyle>
            <a:lvl1pPr>
              <a:defRPr/>
            </a:lvl1pPr>
          </a:lstStyle>
          <a:p>
            <a:pPr>
              <a:defRPr/>
            </a:pPr>
            <a:fld id="{CFF26B8A-24AF-430C-B53D-8B580A6E6665}" type="slidenum">
              <a:rPr lang="fr-FR"/>
              <a:pPr>
                <a:defRPr/>
              </a:pPr>
              <a:t>‹#›</a:t>
            </a:fld>
            <a:endParaRPr lang="fr-FR"/>
          </a:p>
        </p:txBody>
      </p:sp>
    </p:spTree>
    <p:extLst>
      <p:ext uri="{BB962C8B-B14F-4D97-AF65-F5344CB8AC3E}">
        <p14:creationId xmlns:p14="http://schemas.microsoft.com/office/powerpoint/2010/main" val="419649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695 w 3934"/>
                <a:gd name="T3" fmla="*/ 1331 h 1505"/>
                <a:gd name="T4" fmla="*/ 1229 w 3934"/>
                <a:gd name="T5" fmla="*/ 1157 h 1505"/>
                <a:gd name="T6" fmla="*/ 1748 w 3934"/>
                <a:gd name="T7" fmla="*/ 977 h 1505"/>
                <a:gd name="T8" fmla="*/ 2246 w 3934"/>
                <a:gd name="T9" fmla="*/ 792 h 1505"/>
                <a:gd name="T10" fmla="*/ 2488 w 3934"/>
                <a:gd name="T11" fmla="*/ 696 h 1505"/>
                <a:gd name="T12" fmla="*/ 2722 w 3934"/>
                <a:gd name="T13" fmla="*/ 606 h 1505"/>
                <a:gd name="T14" fmla="*/ 2954 w 3934"/>
                <a:gd name="T15" fmla="*/ 510 h 1505"/>
                <a:gd name="T16" fmla="*/ 3179 w 3934"/>
                <a:gd name="T17" fmla="*/ 420 h 1505"/>
                <a:gd name="T18" fmla="*/ 3388 w 3934"/>
                <a:gd name="T19" fmla="*/ 324 h 1505"/>
                <a:gd name="T20" fmla="*/ 3595 w 3934"/>
                <a:gd name="T21" fmla="*/ 234 h 1505"/>
                <a:gd name="T22" fmla="*/ 3795 w 3934"/>
                <a:gd name="T23" fmla="*/ 138 h 1505"/>
                <a:gd name="T24" fmla="*/ 3982 w 3934"/>
                <a:gd name="T25" fmla="*/ 48 h 1505"/>
                <a:gd name="T26" fmla="*/ 3982 w 3934"/>
                <a:gd name="T27" fmla="*/ 0 h 1505"/>
                <a:gd name="T28" fmla="*/ 3788 w 3934"/>
                <a:gd name="T29" fmla="*/ 96 h 1505"/>
                <a:gd name="T30" fmla="*/ 3583 w 3934"/>
                <a:gd name="T31" fmla="*/ 192 h 1505"/>
                <a:gd name="T32" fmla="*/ 3370 w 3934"/>
                <a:gd name="T33" fmla="*/ 288 h 1505"/>
                <a:gd name="T34" fmla="*/ 3155 w 3934"/>
                <a:gd name="T35" fmla="*/ 384 h 1505"/>
                <a:gd name="T36" fmla="*/ 2924 w 3934"/>
                <a:gd name="T37" fmla="*/ 480 h 1505"/>
                <a:gd name="T38" fmla="*/ 2686 w 3934"/>
                <a:gd name="T39" fmla="*/ 576 h 1505"/>
                <a:gd name="T40" fmla="*/ 2437 w 3934"/>
                <a:gd name="T41" fmla="*/ 672 h 1505"/>
                <a:gd name="T42" fmla="*/ 2192 w 3934"/>
                <a:gd name="T43" fmla="*/ 768 h 1505"/>
                <a:gd name="T44" fmla="*/ 1931 w 3934"/>
                <a:gd name="T45" fmla="*/ 864 h 1505"/>
                <a:gd name="T46" fmla="*/ 1670 w 3934"/>
                <a:gd name="T47" fmla="*/ 960 h 1505"/>
                <a:gd name="T48" fmla="*/ 1124 w 3934"/>
                <a:gd name="T49" fmla="*/ 1145 h 1505"/>
                <a:gd name="T50" fmla="*/ 570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3" name="Freeform 4"/>
            <p:cNvSpPr>
              <a:spLocks/>
            </p:cNvSpPr>
            <p:nvPr/>
          </p:nvSpPr>
          <p:spPr bwMode="hidden">
            <a:xfrm>
              <a:off x="4025" y="3627"/>
              <a:ext cx="1733" cy="689"/>
            </a:xfrm>
            <a:custGeom>
              <a:avLst/>
              <a:gdLst>
                <a:gd name="T0" fmla="*/ 132 w 1728"/>
                <a:gd name="T1" fmla="*/ 689 h 689"/>
                <a:gd name="T2" fmla="*/ 558 w 1728"/>
                <a:gd name="T3" fmla="*/ 527 h 689"/>
                <a:gd name="T4" fmla="*/ 975 w 1728"/>
                <a:gd name="T5" fmla="*/ 365 h 689"/>
                <a:gd name="T6" fmla="*/ 1172 w 1728"/>
                <a:gd name="T7" fmla="*/ 287 h 689"/>
                <a:gd name="T8" fmla="*/ 1373 w 1728"/>
                <a:gd name="T9" fmla="*/ 203 h 689"/>
                <a:gd name="T10" fmla="*/ 1567 w 1728"/>
                <a:gd name="T11" fmla="*/ 126 h 689"/>
                <a:gd name="T12" fmla="*/ 1748 w 1728"/>
                <a:gd name="T13" fmla="*/ 48 h 689"/>
                <a:gd name="T14" fmla="*/ 1748 w 1728"/>
                <a:gd name="T15" fmla="*/ 0 h 689"/>
                <a:gd name="T16" fmla="*/ 1547 w 1728"/>
                <a:gd name="T17" fmla="*/ 84 h 689"/>
                <a:gd name="T18" fmla="*/ 1343 w 1728"/>
                <a:gd name="T19" fmla="*/ 167 h 689"/>
                <a:gd name="T20" fmla="*/ 1130 w 1728"/>
                <a:gd name="T21" fmla="*/ 257 h 689"/>
                <a:gd name="T22" fmla="*/ 915 w 1728"/>
                <a:gd name="T23" fmla="*/ 341 h 689"/>
                <a:gd name="T24" fmla="*/ 458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4" name="Freeform 5"/>
            <p:cNvSpPr>
              <a:spLocks/>
            </p:cNvSpPr>
            <p:nvPr/>
          </p:nvSpPr>
          <p:spPr bwMode="hidden">
            <a:xfrm>
              <a:off x="0" y="0"/>
              <a:ext cx="5578" cy="3447"/>
            </a:xfrm>
            <a:custGeom>
              <a:avLst/>
              <a:gdLst>
                <a:gd name="T0" fmla="*/ 5629 w 5561"/>
                <a:gd name="T1" fmla="*/ 929 h 3447"/>
                <a:gd name="T2" fmla="*/ 5605 w 5561"/>
                <a:gd name="T3" fmla="*/ 773 h 3447"/>
                <a:gd name="T4" fmla="*/ 5521 w 5561"/>
                <a:gd name="T5" fmla="*/ 629 h 3447"/>
                <a:gd name="T6" fmla="*/ 5391 w 5561"/>
                <a:gd name="T7" fmla="*/ 492 h 3447"/>
                <a:gd name="T8" fmla="*/ 5212 w 5561"/>
                <a:gd name="T9" fmla="*/ 366 h 3447"/>
                <a:gd name="T10" fmla="*/ 4981 w 5561"/>
                <a:gd name="T11" fmla="*/ 252 h 3447"/>
                <a:gd name="T12" fmla="*/ 4708 w 5561"/>
                <a:gd name="T13" fmla="*/ 144 h 3447"/>
                <a:gd name="T14" fmla="*/ 4393 w 5561"/>
                <a:gd name="T15" fmla="*/ 48 h 3447"/>
                <a:gd name="T16" fmla="*/ 4048 w 5561"/>
                <a:gd name="T17" fmla="*/ 0 h 3447"/>
                <a:gd name="T18" fmla="*/ 4411 w 5561"/>
                <a:gd name="T19" fmla="*/ 90 h 3447"/>
                <a:gd name="T20" fmla="*/ 4726 w 5561"/>
                <a:gd name="T21" fmla="*/ 192 h 3447"/>
                <a:gd name="T22" fmla="*/ 4993 w 5561"/>
                <a:gd name="T23" fmla="*/ 306 h 3447"/>
                <a:gd name="T24" fmla="*/ 5212 w 5561"/>
                <a:gd name="T25" fmla="*/ 426 h 3447"/>
                <a:gd name="T26" fmla="*/ 5379 w 5561"/>
                <a:gd name="T27" fmla="*/ 557 h 3447"/>
                <a:gd name="T28" fmla="*/ 5497 w 5561"/>
                <a:gd name="T29" fmla="*/ 701 h 3447"/>
                <a:gd name="T30" fmla="*/ 5557 w 5561"/>
                <a:gd name="T31" fmla="*/ 851 h 3447"/>
                <a:gd name="T32" fmla="*/ 5557 w 5561"/>
                <a:gd name="T33" fmla="*/ 1013 h 3447"/>
                <a:gd name="T34" fmla="*/ 5509 w 5561"/>
                <a:gd name="T35" fmla="*/ 1163 h 3447"/>
                <a:gd name="T36" fmla="*/ 5409 w 5561"/>
                <a:gd name="T37" fmla="*/ 1319 h 3447"/>
                <a:gd name="T38" fmla="*/ 5266 w 5561"/>
                <a:gd name="T39" fmla="*/ 1475 h 3447"/>
                <a:gd name="T40" fmla="*/ 5077 w 5561"/>
                <a:gd name="T41" fmla="*/ 1630 h 3447"/>
                <a:gd name="T42" fmla="*/ 4849 w 5561"/>
                <a:gd name="T43" fmla="*/ 1786 h 3447"/>
                <a:gd name="T44" fmla="*/ 4582 w 5561"/>
                <a:gd name="T45" fmla="*/ 1948 h 3447"/>
                <a:gd name="T46" fmla="*/ 4267 w 5561"/>
                <a:gd name="T47" fmla="*/ 2104 h 3447"/>
                <a:gd name="T48" fmla="*/ 3923 w 5561"/>
                <a:gd name="T49" fmla="*/ 2260 h 3447"/>
                <a:gd name="T50" fmla="*/ 3542 w 5561"/>
                <a:gd name="T51" fmla="*/ 2416 h 3447"/>
                <a:gd name="T52" fmla="*/ 3122 w 5561"/>
                <a:gd name="T53" fmla="*/ 2566 h 3447"/>
                <a:gd name="T54" fmla="*/ 2675 w 5561"/>
                <a:gd name="T55" fmla="*/ 2715 h 3447"/>
                <a:gd name="T56" fmla="*/ 2192 w 5561"/>
                <a:gd name="T57" fmla="*/ 2865 h 3447"/>
                <a:gd name="T58" fmla="*/ 1682 w 5561"/>
                <a:gd name="T59" fmla="*/ 3009 h 3447"/>
                <a:gd name="T60" fmla="*/ 1149 w 5561"/>
                <a:gd name="T61" fmla="*/ 3147 h 3447"/>
                <a:gd name="T62" fmla="*/ 588 w 5561"/>
                <a:gd name="T63" fmla="*/ 3279 h 3447"/>
                <a:gd name="T64" fmla="*/ 0 w 5561"/>
                <a:gd name="T65" fmla="*/ 3447 h 3447"/>
                <a:gd name="T66" fmla="*/ 879 w 5561"/>
                <a:gd name="T67" fmla="*/ 3249 h 3447"/>
                <a:gd name="T68" fmla="*/ 1433 w 5561"/>
                <a:gd name="T69" fmla="*/ 3105 h 3447"/>
                <a:gd name="T70" fmla="*/ 1961 w 5561"/>
                <a:gd name="T71" fmla="*/ 2961 h 3447"/>
                <a:gd name="T72" fmla="*/ 2463 w 5561"/>
                <a:gd name="T73" fmla="*/ 2817 h 3447"/>
                <a:gd name="T74" fmla="*/ 2936 w 5561"/>
                <a:gd name="T75" fmla="*/ 2668 h 3447"/>
                <a:gd name="T76" fmla="*/ 3370 w 5561"/>
                <a:gd name="T77" fmla="*/ 2512 h 3447"/>
                <a:gd name="T78" fmla="*/ 3776 w 5561"/>
                <a:gd name="T79" fmla="*/ 2356 h 3447"/>
                <a:gd name="T80" fmla="*/ 4148 w 5561"/>
                <a:gd name="T81" fmla="*/ 2200 h 3447"/>
                <a:gd name="T82" fmla="*/ 4481 w 5561"/>
                <a:gd name="T83" fmla="*/ 2038 h 3447"/>
                <a:gd name="T84" fmla="*/ 4776 w 5561"/>
                <a:gd name="T85" fmla="*/ 1876 h 3447"/>
                <a:gd name="T86" fmla="*/ 5029 w 5561"/>
                <a:gd name="T87" fmla="*/ 1720 h 3447"/>
                <a:gd name="T88" fmla="*/ 5242 w 5561"/>
                <a:gd name="T89" fmla="*/ 1559 h 3447"/>
                <a:gd name="T90" fmla="*/ 5403 w 5561"/>
                <a:gd name="T91" fmla="*/ 1397 h 3447"/>
                <a:gd name="T92" fmla="*/ 5527 w 5561"/>
                <a:gd name="T93" fmla="*/ 1241 h 3447"/>
                <a:gd name="T94" fmla="*/ 5605 w 5561"/>
                <a:gd name="T95" fmla="*/ 1085 h 3447"/>
                <a:gd name="T96" fmla="*/ 5623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70"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GB"/>
            </a:p>
          </p:txBody>
        </p:sp>
        <p:sp>
          <p:nvSpPr>
            <p:cNvPr id="1036" name="Freeform 7"/>
            <p:cNvSpPr>
              <a:spLocks/>
            </p:cNvSpPr>
            <p:nvPr/>
          </p:nvSpPr>
          <p:spPr bwMode="hidden">
            <a:xfrm>
              <a:off x="0" y="1984"/>
              <a:ext cx="5758" cy="2098"/>
            </a:xfrm>
            <a:custGeom>
              <a:avLst/>
              <a:gdLst>
                <a:gd name="T0" fmla="*/ 5812 w 5740"/>
                <a:gd name="T1" fmla="*/ 0 h 2098"/>
                <a:gd name="T2" fmla="*/ 5710 w 5740"/>
                <a:gd name="T3" fmla="*/ 72 h 2098"/>
                <a:gd name="T4" fmla="*/ 5606 w 5740"/>
                <a:gd name="T5" fmla="*/ 138 h 2098"/>
                <a:gd name="T6" fmla="*/ 5491 w 5740"/>
                <a:gd name="T7" fmla="*/ 210 h 2098"/>
                <a:gd name="T8" fmla="*/ 5372 w 5740"/>
                <a:gd name="T9" fmla="*/ 276 h 2098"/>
                <a:gd name="T10" fmla="*/ 5116 w 5740"/>
                <a:gd name="T11" fmla="*/ 414 h 2098"/>
                <a:gd name="T12" fmla="*/ 4837 w 5740"/>
                <a:gd name="T13" fmla="*/ 552 h 2098"/>
                <a:gd name="T14" fmla="*/ 4534 w 5740"/>
                <a:gd name="T15" fmla="*/ 690 h 2098"/>
                <a:gd name="T16" fmla="*/ 4214 w 5740"/>
                <a:gd name="T17" fmla="*/ 827 h 2098"/>
                <a:gd name="T18" fmla="*/ 3875 w 5740"/>
                <a:gd name="T19" fmla="*/ 959 h 2098"/>
                <a:gd name="T20" fmla="*/ 3512 w 5740"/>
                <a:gd name="T21" fmla="*/ 1091 h 2098"/>
                <a:gd name="T22" fmla="*/ 3131 w 5740"/>
                <a:gd name="T23" fmla="*/ 1223 h 2098"/>
                <a:gd name="T24" fmla="*/ 2731 w 5740"/>
                <a:gd name="T25" fmla="*/ 1355 h 2098"/>
                <a:gd name="T26" fmla="*/ 2312 w 5740"/>
                <a:gd name="T27" fmla="*/ 1481 h 2098"/>
                <a:gd name="T28" fmla="*/ 1884 w 5740"/>
                <a:gd name="T29" fmla="*/ 1601 h 2098"/>
                <a:gd name="T30" fmla="*/ 1433 w 5740"/>
                <a:gd name="T31" fmla="*/ 1721 h 2098"/>
                <a:gd name="T32" fmla="*/ 969 w 5740"/>
                <a:gd name="T33" fmla="*/ 1834 h 2098"/>
                <a:gd name="T34" fmla="*/ 492 w 5740"/>
                <a:gd name="T35" fmla="*/ 1948 h 2098"/>
                <a:gd name="T36" fmla="*/ 0 w 5740"/>
                <a:gd name="T37" fmla="*/ 2056 h 2098"/>
                <a:gd name="T38" fmla="*/ 0 w 5740"/>
                <a:gd name="T39" fmla="*/ 2098 h 2098"/>
                <a:gd name="T40" fmla="*/ 485 w 5740"/>
                <a:gd name="T41" fmla="*/ 1990 h 2098"/>
                <a:gd name="T42" fmla="*/ 963 w 5740"/>
                <a:gd name="T43" fmla="*/ 1882 h 2098"/>
                <a:gd name="T44" fmla="*/ 1421 w 5740"/>
                <a:gd name="T45" fmla="*/ 1763 h 2098"/>
                <a:gd name="T46" fmla="*/ 1866 w 5740"/>
                <a:gd name="T47" fmla="*/ 1649 h 2098"/>
                <a:gd name="T48" fmla="*/ 2294 w 5740"/>
                <a:gd name="T49" fmla="*/ 1523 h 2098"/>
                <a:gd name="T50" fmla="*/ 2711 w 5740"/>
                <a:gd name="T51" fmla="*/ 1397 h 2098"/>
                <a:gd name="T52" fmla="*/ 3107 w 5740"/>
                <a:gd name="T53" fmla="*/ 1271 h 2098"/>
                <a:gd name="T54" fmla="*/ 3488 w 5740"/>
                <a:gd name="T55" fmla="*/ 1139 h 2098"/>
                <a:gd name="T56" fmla="*/ 3851 w 5740"/>
                <a:gd name="T57" fmla="*/ 1007 h 2098"/>
                <a:gd name="T58" fmla="*/ 4190 w 5740"/>
                <a:gd name="T59" fmla="*/ 875 h 2098"/>
                <a:gd name="T60" fmla="*/ 4516 w 5740"/>
                <a:gd name="T61" fmla="*/ 737 h 2098"/>
                <a:gd name="T62" fmla="*/ 4819 w 5740"/>
                <a:gd name="T63" fmla="*/ 600 h 2098"/>
                <a:gd name="T64" fmla="*/ 5104 w 5740"/>
                <a:gd name="T65" fmla="*/ 462 h 2098"/>
                <a:gd name="T66" fmla="*/ 5360 w 5740"/>
                <a:gd name="T67" fmla="*/ 324 h 2098"/>
                <a:gd name="T68" fmla="*/ 5600 w 5740"/>
                <a:gd name="T69" fmla="*/ 186 h 2098"/>
                <a:gd name="T70" fmla="*/ 5812 w 5740"/>
                <a:gd name="T71" fmla="*/ 48 h 2098"/>
                <a:gd name="T72" fmla="*/ 5812 w 5740"/>
                <a:gd name="T73" fmla="*/ 0 h 2098"/>
                <a:gd name="T74" fmla="*/ 5812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7" name="Freeform 8"/>
            <p:cNvSpPr>
              <a:spLocks/>
            </p:cNvSpPr>
            <p:nvPr/>
          </p:nvSpPr>
          <p:spPr bwMode="hidden">
            <a:xfrm>
              <a:off x="0" y="102"/>
              <a:ext cx="1961" cy="1265"/>
            </a:xfrm>
            <a:custGeom>
              <a:avLst/>
              <a:gdLst>
                <a:gd name="T0" fmla="*/ 1979 w 1955"/>
                <a:gd name="T1" fmla="*/ 485 h 1265"/>
                <a:gd name="T2" fmla="*/ 1925 w 1955"/>
                <a:gd name="T3" fmla="*/ 390 h 1265"/>
                <a:gd name="T4" fmla="*/ 1790 w 1955"/>
                <a:gd name="T5" fmla="*/ 306 h 1265"/>
                <a:gd name="T6" fmla="*/ 1599 w 1955"/>
                <a:gd name="T7" fmla="*/ 228 h 1265"/>
                <a:gd name="T8" fmla="*/ 1343 w 1955"/>
                <a:gd name="T9" fmla="*/ 162 h 1265"/>
                <a:gd name="T10" fmla="*/ 1022 w 1955"/>
                <a:gd name="T11" fmla="*/ 102 h 1265"/>
                <a:gd name="T12" fmla="*/ 654 w 1955"/>
                <a:gd name="T13" fmla="*/ 54 h 1265"/>
                <a:gd name="T14" fmla="*/ 231 w 1955"/>
                <a:gd name="T15" fmla="*/ 18 h 1265"/>
                <a:gd name="T16" fmla="*/ 0 w 1955"/>
                <a:gd name="T17" fmla="*/ 12 h 1265"/>
                <a:gd name="T18" fmla="*/ 435 w 1955"/>
                <a:gd name="T19" fmla="*/ 48 h 1265"/>
                <a:gd name="T20" fmla="*/ 824 w 1955"/>
                <a:gd name="T21" fmla="*/ 90 h 1265"/>
                <a:gd name="T22" fmla="*/ 1164 w 1955"/>
                <a:gd name="T23" fmla="*/ 144 h 1265"/>
                <a:gd name="T24" fmla="*/ 1439 w 1955"/>
                <a:gd name="T25" fmla="*/ 204 h 1265"/>
                <a:gd name="T26" fmla="*/ 1658 w 1955"/>
                <a:gd name="T27" fmla="*/ 276 h 1265"/>
                <a:gd name="T28" fmla="*/ 1818 w 1955"/>
                <a:gd name="T29" fmla="*/ 360 h 1265"/>
                <a:gd name="T30" fmla="*/ 1907 w 1955"/>
                <a:gd name="T31" fmla="*/ 443 h 1265"/>
                <a:gd name="T32" fmla="*/ 1925 w 1955"/>
                <a:gd name="T33" fmla="*/ 539 h 1265"/>
                <a:gd name="T34" fmla="*/ 1878 w 1955"/>
                <a:gd name="T35" fmla="*/ 629 h 1265"/>
                <a:gd name="T36" fmla="*/ 1766 w 1955"/>
                <a:gd name="T37" fmla="*/ 719 h 1265"/>
                <a:gd name="T38" fmla="*/ 1599 w 1955"/>
                <a:gd name="T39" fmla="*/ 809 h 1265"/>
                <a:gd name="T40" fmla="*/ 1373 w 1955"/>
                <a:gd name="T41" fmla="*/ 899 h 1265"/>
                <a:gd name="T42" fmla="*/ 1100 w 1955"/>
                <a:gd name="T43" fmla="*/ 989 h 1265"/>
                <a:gd name="T44" fmla="*/ 773 w 1955"/>
                <a:gd name="T45" fmla="*/ 1073 h 1265"/>
                <a:gd name="T46" fmla="*/ 411 w 1955"/>
                <a:gd name="T47" fmla="*/ 1157 h 1265"/>
                <a:gd name="T48" fmla="*/ 0 w 1955"/>
                <a:gd name="T49" fmla="*/ 1241 h 1265"/>
                <a:gd name="T50" fmla="*/ 219 w 1955"/>
                <a:gd name="T51" fmla="*/ 1223 h 1265"/>
                <a:gd name="T52" fmla="*/ 618 w 1955"/>
                <a:gd name="T53" fmla="*/ 1139 h 1265"/>
                <a:gd name="T54" fmla="*/ 969 w 1955"/>
                <a:gd name="T55" fmla="*/ 1049 h 1265"/>
                <a:gd name="T56" fmla="*/ 1278 w 1955"/>
                <a:gd name="T57" fmla="*/ 959 h 1265"/>
                <a:gd name="T58" fmla="*/ 1533 w 1955"/>
                <a:gd name="T59" fmla="*/ 863 h 1265"/>
                <a:gd name="T60" fmla="*/ 1736 w 1955"/>
                <a:gd name="T61" fmla="*/ 767 h 1265"/>
                <a:gd name="T62" fmla="*/ 1884 w 1955"/>
                <a:gd name="T63" fmla="*/ 677 h 1265"/>
                <a:gd name="T64" fmla="*/ 1961 w 1955"/>
                <a:gd name="T65" fmla="*/ 581 h 1265"/>
                <a:gd name="T66" fmla="*/ 1979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8" name="Freeform 9"/>
            <p:cNvSpPr>
              <a:spLocks/>
            </p:cNvSpPr>
            <p:nvPr/>
          </p:nvSpPr>
          <p:spPr bwMode="hidden">
            <a:xfrm>
              <a:off x="0" y="0"/>
              <a:ext cx="4709" cy="2901"/>
            </a:xfrm>
            <a:custGeom>
              <a:avLst/>
              <a:gdLst>
                <a:gd name="T0" fmla="*/ 4754 w 4694"/>
                <a:gd name="T1" fmla="*/ 797 h 2901"/>
                <a:gd name="T2" fmla="*/ 4724 w 4694"/>
                <a:gd name="T3" fmla="*/ 665 h 2901"/>
                <a:gd name="T4" fmla="*/ 4646 w 4694"/>
                <a:gd name="T5" fmla="*/ 540 h 2901"/>
                <a:gd name="T6" fmla="*/ 4522 w 4694"/>
                <a:gd name="T7" fmla="*/ 426 h 2901"/>
                <a:gd name="T8" fmla="*/ 4355 w 4694"/>
                <a:gd name="T9" fmla="*/ 312 h 2901"/>
                <a:gd name="T10" fmla="*/ 4136 w 4694"/>
                <a:gd name="T11" fmla="*/ 216 h 2901"/>
                <a:gd name="T12" fmla="*/ 3881 w 4694"/>
                <a:gd name="T13" fmla="*/ 120 h 2901"/>
                <a:gd name="T14" fmla="*/ 3584 w 4694"/>
                <a:gd name="T15" fmla="*/ 36 h 2901"/>
                <a:gd name="T16" fmla="*/ 3245 w 4694"/>
                <a:gd name="T17" fmla="*/ 0 h 2901"/>
                <a:gd name="T18" fmla="*/ 3584 w 4694"/>
                <a:gd name="T19" fmla="*/ 78 h 2901"/>
                <a:gd name="T20" fmla="*/ 3881 w 4694"/>
                <a:gd name="T21" fmla="*/ 162 h 2901"/>
                <a:gd name="T22" fmla="*/ 4136 w 4694"/>
                <a:gd name="T23" fmla="*/ 258 h 2901"/>
                <a:gd name="T24" fmla="*/ 4343 w 4694"/>
                <a:gd name="T25" fmla="*/ 366 h 2901"/>
                <a:gd name="T26" fmla="*/ 4499 w 4694"/>
                <a:gd name="T27" fmla="*/ 480 h 2901"/>
                <a:gd name="T28" fmla="*/ 4610 w 4694"/>
                <a:gd name="T29" fmla="*/ 605 h 2901"/>
                <a:gd name="T30" fmla="*/ 4670 w 4694"/>
                <a:gd name="T31" fmla="*/ 737 h 2901"/>
                <a:gd name="T32" fmla="*/ 4670 w 4694"/>
                <a:gd name="T33" fmla="*/ 875 h 2901"/>
                <a:gd name="T34" fmla="*/ 4628 w 4694"/>
                <a:gd name="T35" fmla="*/ 1001 h 2901"/>
                <a:gd name="T36" fmla="*/ 4546 w 4694"/>
                <a:gd name="T37" fmla="*/ 1127 h 2901"/>
                <a:gd name="T38" fmla="*/ 4427 w 4694"/>
                <a:gd name="T39" fmla="*/ 1259 h 2901"/>
                <a:gd name="T40" fmla="*/ 4270 w 4694"/>
                <a:gd name="T41" fmla="*/ 1385 h 2901"/>
                <a:gd name="T42" fmla="*/ 4076 w 4694"/>
                <a:gd name="T43" fmla="*/ 1517 h 2901"/>
                <a:gd name="T44" fmla="*/ 3851 w 4694"/>
                <a:gd name="T45" fmla="*/ 1648 h 2901"/>
                <a:gd name="T46" fmla="*/ 3590 w 4694"/>
                <a:gd name="T47" fmla="*/ 1774 h 2901"/>
                <a:gd name="T48" fmla="*/ 3300 w 4694"/>
                <a:gd name="T49" fmla="*/ 1906 h 2901"/>
                <a:gd name="T50" fmla="*/ 2978 w 4694"/>
                <a:gd name="T51" fmla="*/ 2032 h 2901"/>
                <a:gd name="T52" fmla="*/ 2627 w 4694"/>
                <a:gd name="T53" fmla="*/ 2164 h 2901"/>
                <a:gd name="T54" fmla="*/ 2252 w 4694"/>
                <a:gd name="T55" fmla="*/ 2284 h 2901"/>
                <a:gd name="T56" fmla="*/ 1848 w 4694"/>
                <a:gd name="T57" fmla="*/ 2410 h 2901"/>
                <a:gd name="T58" fmla="*/ 1416 w 4694"/>
                <a:gd name="T59" fmla="*/ 2530 h 2901"/>
                <a:gd name="T60" fmla="*/ 492 w 4694"/>
                <a:gd name="T61" fmla="*/ 2757 h 2901"/>
                <a:gd name="T62" fmla="*/ 0 w 4694"/>
                <a:gd name="T63" fmla="*/ 2901 h 2901"/>
                <a:gd name="T64" fmla="*/ 981 w 4694"/>
                <a:gd name="T65" fmla="*/ 2674 h 2901"/>
                <a:gd name="T66" fmla="*/ 1658 w 4694"/>
                <a:gd name="T67" fmla="*/ 2494 h 2901"/>
                <a:gd name="T68" fmla="*/ 2085 w 4694"/>
                <a:gd name="T69" fmla="*/ 2374 h 2901"/>
                <a:gd name="T70" fmla="*/ 2483 w 4694"/>
                <a:gd name="T71" fmla="*/ 2248 h 2901"/>
                <a:gd name="T72" fmla="*/ 2852 w 4694"/>
                <a:gd name="T73" fmla="*/ 2116 h 2901"/>
                <a:gd name="T74" fmla="*/ 3191 w 4694"/>
                <a:gd name="T75" fmla="*/ 1984 h 2901"/>
                <a:gd name="T76" fmla="*/ 3506 w 4694"/>
                <a:gd name="T77" fmla="*/ 1858 h 2901"/>
                <a:gd name="T78" fmla="*/ 3785 w 4694"/>
                <a:gd name="T79" fmla="*/ 1720 h 2901"/>
                <a:gd name="T80" fmla="*/ 4034 w 4694"/>
                <a:gd name="T81" fmla="*/ 1589 h 2901"/>
                <a:gd name="T82" fmla="*/ 4244 w 4694"/>
                <a:gd name="T83" fmla="*/ 1457 h 2901"/>
                <a:gd name="T84" fmla="*/ 4427 w 4694"/>
                <a:gd name="T85" fmla="*/ 1325 h 2901"/>
                <a:gd name="T86" fmla="*/ 4565 w 4694"/>
                <a:gd name="T87" fmla="*/ 1193 h 2901"/>
                <a:gd name="T88" fmla="*/ 4670 w 4694"/>
                <a:gd name="T89" fmla="*/ 1061 h 2901"/>
                <a:gd name="T90" fmla="*/ 4730 w 4694"/>
                <a:gd name="T91" fmla="*/ 935 h 2901"/>
                <a:gd name="T92" fmla="*/ 474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9" name="Freeform 10"/>
            <p:cNvSpPr>
              <a:spLocks/>
            </p:cNvSpPr>
            <p:nvPr/>
          </p:nvSpPr>
          <p:spPr bwMode="hidden">
            <a:xfrm>
              <a:off x="0" y="0"/>
              <a:ext cx="3773" cy="2356"/>
            </a:xfrm>
            <a:custGeom>
              <a:avLst/>
              <a:gdLst>
                <a:gd name="T0" fmla="*/ 3809 w 3761"/>
                <a:gd name="T1" fmla="*/ 719 h 2356"/>
                <a:gd name="T2" fmla="*/ 3779 w 3761"/>
                <a:gd name="T3" fmla="*/ 599 h 2356"/>
                <a:gd name="T4" fmla="*/ 3701 w 3761"/>
                <a:gd name="T5" fmla="*/ 486 h 2356"/>
                <a:gd name="T6" fmla="*/ 3566 w 3761"/>
                <a:gd name="T7" fmla="*/ 378 h 2356"/>
                <a:gd name="T8" fmla="*/ 3392 w 3761"/>
                <a:gd name="T9" fmla="*/ 282 h 2356"/>
                <a:gd name="T10" fmla="*/ 3167 w 3761"/>
                <a:gd name="T11" fmla="*/ 192 h 2356"/>
                <a:gd name="T12" fmla="*/ 2900 w 3761"/>
                <a:gd name="T13" fmla="*/ 108 h 2356"/>
                <a:gd name="T14" fmla="*/ 2591 w 3761"/>
                <a:gd name="T15" fmla="*/ 36 h 2356"/>
                <a:gd name="T16" fmla="*/ 2258 w 3761"/>
                <a:gd name="T17" fmla="*/ 0 h 2356"/>
                <a:gd name="T18" fmla="*/ 2609 w 3761"/>
                <a:gd name="T19" fmla="*/ 72 h 2356"/>
                <a:gd name="T20" fmla="*/ 2912 w 3761"/>
                <a:gd name="T21" fmla="*/ 150 h 2356"/>
                <a:gd name="T22" fmla="*/ 3179 w 3761"/>
                <a:gd name="T23" fmla="*/ 234 h 2356"/>
                <a:gd name="T24" fmla="*/ 3392 w 3761"/>
                <a:gd name="T25" fmla="*/ 330 h 2356"/>
                <a:gd name="T26" fmla="*/ 3560 w 3761"/>
                <a:gd name="T27" fmla="*/ 432 h 2356"/>
                <a:gd name="T28" fmla="*/ 3671 w 3761"/>
                <a:gd name="T29" fmla="*/ 545 h 2356"/>
                <a:gd name="T30" fmla="*/ 3731 w 3761"/>
                <a:gd name="T31" fmla="*/ 665 h 2356"/>
                <a:gd name="T32" fmla="*/ 3737 w 3761"/>
                <a:gd name="T33" fmla="*/ 791 h 2356"/>
                <a:gd name="T34" fmla="*/ 3701 w 3761"/>
                <a:gd name="T35" fmla="*/ 887 h 2356"/>
                <a:gd name="T36" fmla="*/ 3639 w 3761"/>
                <a:gd name="T37" fmla="*/ 989 h 2356"/>
                <a:gd name="T38" fmla="*/ 3542 w 3761"/>
                <a:gd name="T39" fmla="*/ 1091 h 2356"/>
                <a:gd name="T40" fmla="*/ 3416 w 3761"/>
                <a:gd name="T41" fmla="*/ 1187 h 2356"/>
                <a:gd name="T42" fmla="*/ 3263 w 3761"/>
                <a:gd name="T43" fmla="*/ 1289 h 2356"/>
                <a:gd name="T44" fmla="*/ 3083 w 3761"/>
                <a:gd name="T45" fmla="*/ 1391 h 2356"/>
                <a:gd name="T46" fmla="*/ 2870 w 3761"/>
                <a:gd name="T47" fmla="*/ 1493 h 2356"/>
                <a:gd name="T48" fmla="*/ 2639 w 3761"/>
                <a:gd name="T49" fmla="*/ 1589 h 2356"/>
                <a:gd name="T50" fmla="*/ 2103 w 3761"/>
                <a:gd name="T51" fmla="*/ 1786 h 2356"/>
                <a:gd name="T52" fmla="*/ 1479 w 3761"/>
                <a:gd name="T53" fmla="*/ 1972 h 2356"/>
                <a:gd name="T54" fmla="*/ 773 w 3761"/>
                <a:gd name="T55" fmla="*/ 2158 h 2356"/>
                <a:gd name="T56" fmla="*/ 0 w 3761"/>
                <a:gd name="T57" fmla="*/ 2326 h 2356"/>
                <a:gd name="T58" fmla="*/ 405 w 3761"/>
                <a:gd name="T59" fmla="*/ 2272 h 2356"/>
                <a:gd name="T60" fmla="*/ 1158 w 3761"/>
                <a:gd name="T61" fmla="*/ 2092 h 2356"/>
                <a:gd name="T62" fmla="*/ 1836 w 3761"/>
                <a:gd name="T63" fmla="*/ 1900 h 2356"/>
                <a:gd name="T64" fmla="*/ 2424 w 3761"/>
                <a:gd name="T65" fmla="*/ 1702 h 2356"/>
                <a:gd name="T66" fmla="*/ 2683 w 3761"/>
                <a:gd name="T67" fmla="*/ 1607 h 2356"/>
                <a:gd name="T68" fmla="*/ 2918 w 3761"/>
                <a:gd name="T69" fmla="*/ 1505 h 2356"/>
                <a:gd name="T70" fmla="*/ 3131 w 3761"/>
                <a:gd name="T71" fmla="*/ 1403 h 2356"/>
                <a:gd name="T72" fmla="*/ 3319 w 3761"/>
                <a:gd name="T73" fmla="*/ 1301 h 2356"/>
                <a:gd name="T74" fmla="*/ 3476 w 3761"/>
                <a:gd name="T75" fmla="*/ 1193 h 2356"/>
                <a:gd name="T76" fmla="*/ 3602 w 3761"/>
                <a:gd name="T77" fmla="*/ 1091 h 2356"/>
                <a:gd name="T78" fmla="*/ 3701 w 3761"/>
                <a:gd name="T79" fmla="*/ 989 h 2356"/>
                <a:gd name="T80" fmla="*/ 3767 w 3761"/>
                <a:gd name="T81" fmla="*/ 887 h 2356"/>
                <a:gd name="T82" fmla="*/ 3803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0" name="Freeform 11"/>
            <p:cNvSpPr>
              <a:spLocks/>
            </p:cNvSpPr>
            <p:nvPr/>
          </p:nvSpPr>
          <p:spPr bwMode="hidden">
            <a:xfrm>
              <a:off x="0" y="0"/>
              <a:ext cx="2933" cy="1846"/>
            </a:xfrm>
            <a:custGeom>
              <a:avLst/>
              <a:gdLst>
                <a:gd name="T0" fmla="*/ 2960 w 2924"/>
                <a:gd name="T1" fmla="*/ 647 h 1846"/>
                <a:gd name="T2" fmla="*/ 2912 w 2924"/>
                <a:gd name="T3" fmla="*/ 528 h 1846"/>
                <a:gd name="T4" fmla="*/ 2784 w 2924"/>
                <a:gd name="T5" fmla="*/ 414 h 1846"/>
                <a:gd name="T6" fmla="*/ 2591 w 2924"/>
                <a:gd name="T7" fmla="*/ 318 h 1846"/>
                <a:gd name="T8" fmla="*/ 2330 w 2924"/>
                <a:gd name="T9" fmla="*/ 228 h 1846"/>
                <a:gd name="T10" fmla="*/ 2009 w 2924"/>
                <a:gd name="T11" fmla="*/ 150 h 1846"/>
                <a:gd name="T12" fmla="*/ 1628 w 2924"/>
                <a:gd name="T13" fmla="*/ 78 h 1846"/>
                <a:gd name="T14" fmla="*/ 1194 w 2924"/>
                <a:gd name="T15" fmla="*/ 24 h 1846"/>
                <a:gd name="T16" fmla="*/ 702 w 2924"/>
                <a:gd name="T17" fmla="*/ 0 h 1846"/>
                <a:gd name="T18" fmla="*/ 1206 w 2924"/>
                <a:gd name="T19" fmla="*/ 48 h 1846"/>
                <a:gd name="T20" fmla="*/ 1646 w 2924"/>
                <a:gd name="T21" fmla="*/ 108 h 1846"/>
                <a:gd name="T22" fmla="*/ 2033 w 2924"/>
                <a:gd name="T23" fmla="*/ 180 h 1846"/>
                <a:gd name="T24" fmla="*/ 2354 w 2924"/>
                <a:gd name="T25" fmla="*/ 264 h 1846"/>
                <a:gd name="T26" fmla="*/ 2603 w 2924"/>
                <a:gd name="T27" fmla="*/ 360 h 1846"/>
                <a:gd name="T28" fmla="*/ 2784 w 2924"/>
                <a:gd name="T29" fmla="*/ 468 h 1846"/>
                <a:gd name="T30" fmla="*/ 2882 w 2924"/>
                <a:gd name="T31" fmla="*/ 587 h 1846"/>
                <a:gd name="T32" fmla="*/ 2900 w 2924"/>
                <a:gd name="T33" fmla="*/ 713 h 1846"/>
                <a:gd name="T34" fmla="*/ 2876 w 2924"/>
                <a:gd name="T35" fmla="*/ 785 h 1846"/>
                <a:gd name="T36" fmla="*/ 2828 w 2924"/>
                <a:gd name="T37" fmla="*/ 857 h 1846"/>
                <a:gd name="T38" fmla="*/ 2657 w 2924"/>
                <a:gd name="T39" fmla="*/ 1001 h 1846"/>
                <a:gd name="T40" fmla="*/ 2396 w 2924"/>
                <a:gd name="T41" fmla="*/ 1145 h 1846"/>
                <a:gd name="T42" fmla="*/ 2057 w 2924"/>
                <a:gd name="T43" fmla="*/ 1289 h 1846"/>
                <a:gd name="T44" fmla="*/ 1646 w 2924"/>
                <a:gd name="T45" fmla="*/ 1433 h 1846"/>
                <a:gd name="T46" fmla="*/ 1158 w 2924"/>
                <a:gd name="T47" fmla="*/ 1571 h 1846"/>
                <a:gd name="T48" fmla="*/ 612 w 2924"/>
                <a:gd name="T49" fmla="*/ 1702 h 1846"/>
                <a:gd name="T50" fmla="*/ 0 w 2924"/>
                <a:gd name="T51" fmla="*/ 1828 h 1846"/>
                <a:gd name="T52" fmla="*/ 315 w 2924"/>
                <a:gd name="T53" fmla="*/ 1780 h 1846"/>
                <a:gd name="T54" fmla="*/ 909 w 2924"/>
                <a:gd name="T55" fmla="*/ 1648 h 1846"/>
                <a:gd name="T56" fmla="*/ 1433 w 2924"/>
                <a:gd name="T57" fmla="*/ 1511 h 1846"/>
                <a:gd name="T58" fmla="*/ 1895 w 2924"/>
                <a:gd name="T59" fmla="*/ 1367 h 1846"/>
                <a:gd name="T60" fmla="*/ 2282 w 2924"/>
                <a:gd name="T61" fmla="*/ 1223 h 1846"/>
                <a:gd name="T62" fmla="*/ 2591 w 2924"/>
                <a:gd name="T63" fmla="*/ 1079 h 1846"/>
                <a:gd name="T64" fmla="*/ 2810 w 2924"/>
                <a:gd name="T65" fmla="*/ 929 h 1846"/>
                <a:gd name="T66" fmla="*/ 2912 w 2924"/>
                <a:gd name="T67" fmla="*/ 815 h 1846"/>
                <a:gd name="T68" fmla="*/ 2948 w 2924"/>
                <a:gd name="T69" fmla="*/ 743 h 1846"/>
                <a:gd name="T70" fmla="*/ 2960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1" name="Freeform 12"/>
            <p:cNvSpPr>
              <a:spLocks/>
            </p:cNvSpPr>
            <p:nvPr/>
          </p:nvSpPr>
          <p:spPr bwMode="hidden">
            <a:xfrm>
              <a:off x="114" y="2847"/>
              <a:ext cx="1493" cy="204"/>
            </a:xfrm>
            <a:custGeom>
              <a:avLst/>
              <a:gdLst>
                <a:gd name="T0" fmla="*/ 1419 w 1488"/>
                <a:gd name="T1" fmla="*/ 204 h 204"/>
                <a:gd name="T2" fmla="*/ 0 w 1488"/>
                <a:gd name="T3" fmla="*/ 18 h 204"/>
                <a:gd name="T4" fmla="*/ 77 w 1488"/>
                <a:gd name="T5" fmla="*/ 0 h 204"/>
                <a:gd name="T6" fmla="*/ 1508 w 1488"/>
                <a:gd name="T7" fmla="*/ 186 h 204"/>
                <a:gd name="T8" fmla="*/ 1419 w 1488"/>
                <a:gd name="T9" fmla="*/ 204 h 204"/>
                <a:gd name="T10" fmla="*/ 141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2"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43"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7 w 323"/>
                  <a:gd name="T13" fmla="*/ 18 h 162"/>
                  <a:gd name="T14" fmla="*/ 243 w 323"/>
                  <a:gd name="T15" fmla="*/ 54 h 162"/>
                  <a:gd name="T16" fmla="*/ 291 w 323"/>
                  <a:gd name="T17" fmla="*/ 90 h 162"/>
                  <a:gd name="T18" fmla="*/ 321 w 323"/>
                  <a:gd name="T19" fmla="*/ 114 h 162"/>
                  <a:gd name="T20" fmla="*/ 327 w 323"/>
                  <a:gd name="T21" fmla="*/ 126 h 162"/>
                  <a:gd name="T22" fmla="*/ 327 w 323"/>
                  <a:gd name="T23" fmla="*/ 126 h 162"/>
                  <a:gd name="T24" fmla="*/ 225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7" name="Freeform 18"/>
              <p:cNvSpPr>
                <a:spLocks noEditPoints="1"/>
              </p:cNvSpPr>
              <p:nvPr/>
            </p:nvSpPr>
            <p:spPr bwMode="hidden">
              <a:xfrm>
                <a:off x="192" y="2284"/>
                <a:ext cx="1254" cy="923"/>
              </a:xfrm>
              <a:custGeom>
                <a:avLst/>
                <a:gdLst>
                  <a:gd name="T0" fmla="*/ 1182 w 1250"/>
                  <a:gd name="T1" fmla="*/ 641 h 923"/>
                  <a:gd name="T2" fmla="*/ 1182 w 1250"/>
                  <a:gd name="T3" fmla="*/ 473 h 923"/>
                  <a:gd name="T4" fmla="*/ 1152 w 1250"/>
                  <a:gd name="T5" fmla="*/ 384 h 923"/>
                  <a:gd name="T6" fmla="*/ 1128 w 1250"/>
                  <a:gd name="T7" fmla="*/ 288 h 923"/>
                  <a:gd name="T8" fmla="*/ 1065 w 1250"/>
                  <a:gd name="T9" fmla="*/ 174 h 923"/>
                  <a:gd name="T10" fmla="*/ 993 w 1250"/>
                  <a:gd name="T11" fmla="*/ 96 h 923"/>
                  <a:gd name="T12" fmla="*/ 975 w 1250"/>
                  <a:gd name="T13" fmla="*/ 72 h 923"/>
                  <a:gd name="T14" fmla="*/ 903 w 1250"/>
                  <a:gd name="T15" fmla="*/ 18 h 923"/>
                  <a:gd name="T16" fmla="*/ 831 w 1250"/>
                  <a:gd name="T17" fmla="*/ 6 h 923"/>
                  <a:gd name="T18" fmla="*/ 720 w 1250"/>
                  <a:gd name="T19" fmla="*/ 24 h 923"/>
                  <a:gd name="T20" fmla="*/ 672 w 1250"/>
                  <a:gd name="T21" fmla="*/ 42 h 923"/>
                  <a:gd name="T22" fmla="*/ 576 w 1250"/>
                  <a:gd name="T23" fmla="*/ 120 h 923"/>
                  <a:gd name="T24" fmla="*/ 540 w 1250"/>
                  <a:gd name="T25" fmla="*/ 228 h 923"/>
                  <a:gd name="T26" fmla="*/ 517 w 1250"/>
                  <a:gd name="T27" fmla="*/ 348 h 923"/>
                  <a:gd name="T28" fmla="*/ 435 w 1250"/>
                  <a:gd name="T29" fmla="*/ 479 h 923"/>
                  <a:gd name="T30" fmla="*/ 417 w 1250"/>
                  <a:gd name="T31" fmla="*/ 539 h 923"/>
                  <a:gd name="T32" fmla="*/ 357 w 1250"/>
                  <a:gd name="T33" fmla="*/ 599 h 923"/>
                  <a:gd name="T34" fmla="*/ 309 w 1250"/>
                  <a:gd name="T35" fmla="*/ 629 h 923"/>
                  <a:gd name="T36" fmla="*/ 297 w 1250"/>
                  <a:gd name="T37" fmla="*/ 635 h 923"/>
                  <a:gd name="T38" fmla="*/ 261 w 1250"/>
                  <a:gd name="T39" fmla="*/ 677 h 923"/>
                  <a:gd name="T40" fmla="*/ 150 w 1250"/>
                  <a:gd name="T41" fmla="*/ 797 h 923"/>
                  <a:gd name="T42" fmla="*/ 54 w 1250"/>
                  <a:gd name="T43" fmla="*/ 839 h 923"/>
                  <a:gd name="T44" fmla="*/ 156 w 1250"/>
                  <a:gd name="T45" fmla="*/ 905 h 923"/>
                  <a:gd name="T46" fmla="*/ 244 w 1250"/>
                  <a:gd name="T47" fmla="*/ 869 h 923"/>
                  <a:gd name="T48" fmla="*/ 648 w 1250"/>
                  <a:gd name="T49" fmla="*/ 827 h 923"/>
                  <a:gd name="T50" fmla="*/ 708 w 1250"/>
                  <a:gd name="T51" fmla="*/ 725 h 923"/>
                  <a:gd name="T52" fmla="*/ 702 w 1250"/>
                  <a:gd name="T53" fmla="*/ 611 h 923"/>
                  <a:gd name="T54" fmla="*/ 788 w 1250"/>
                  <a:gd name="T55" fmla="*/ 551 h 923"/>
                  <a:gd name="T56" fmla="*/ 891 w 1250"/>
                  <a:gd name="T57" fmla="*/ 449 h 923"/>
                  <a:gd name="T58" fmla="*/ 921 w 1250"/>
                  <a:gd name="T59" fmla="*/ 414 h 923"/>
                  <a:gd name="T60" fmla="*/ 987 w 1250"/>
                  <a:gd name="T61" fmla="*/ 318 h 923"/>
                  <a:gd name="T62" fmla="*/ 1035 w 1250"/>
                  <a:gd name="T63" fmla="*/ 336 h 923"/>
                  <a:gd name="T64" fmla="*/ 1134 w 1250"/>
                  <a:gd name="T65" fmla="*/ 617 h 923"/>
                  <a:gd name="T66" fmla="*/ 1128 w 1250"/>
                  <a:gd name="T67" fmla="*/ 689 h 923"/>
                  <a:gd name="T68" fmla="*/ 1164 w 1250"/>
                  <a:gd name="T69" fmla="*/ 749 h 923"/>
                  <a:gd name="T70" fmla="*/ 1218 w 1250"/>
                  <a:gd name="T71" fmla="*/ 713 h 923"/>
                  <a:gd name="T72" fmla="*/ 1254 w 1250"/>
                  <a:gd name="T73" fmla="*/ 749 h 923"/>
                  <a:gd name="T74" fmla="*/ 1266 w 1250"/>
                  <a:gd name="T75" fmla="*/ 743 h 923"/>
                  <a:gd name="T76" fmla="*/ 702 w 1250"/>
                  <a:gd name="T77" fmla="*/ 264 h 923"/>
                  <a:gd name="T78" fmla="*/ 796 w 1250"/>
                  <a:gd name="T79" fmla="*/ 372 h 923"/>
                  <a:gd name="T80" fmla="*/ 774 w 1250"/>
                  <a:gd name="T81" fmla="*/ 443 h 923"/>
                  <a:gd name="T82" fmla="*/ 714 w 1250"/>
                  <a:gd name="T83" fmla="*/ 515 h 923"/>
                  <a:gd name="T84" fmla="*/ 666 w 1250"/>
                  <a:gd name="T85" fmla="*/ 569 h 923"/>
                  <a:gd name="T86" fmla="*/ 624 w 1250"/>
                  <a:gd name="T87" fmla="*/ 593 h 923"/>
                  <a:gd name="T88" fmla="*/ 582 w 1250"/>
                  <a:gd name="T89" fmla="*/ 617 h 923"/>
                  <a:gd name="T90" fmla="*/ 570 w 1250"/>
                  <a:gd name="T91" fmla="*/ 707 h 923"/>
                  <a:gd name="T92" fmla="*/ 357 w 1250"/>
                  <a:gd name="T93" fmla="*/ 755 h 923"/>
                  <a:gd name="T94" fmla="*/ 393 w 1250"/>
                  <a:gd name="T95" fmla="*/ 641 h 923"/>
                  <a:gd name="T96" fmla="*/ 429 w 1250"/>
                  <a:gd name="T97" fmla="*/ 647 h 923"/>
                  <a:gd name="T98" fmla="*/ 447 w 1250"/>
                  <a:gd name="T99" fmla="*/ 617 h 923"/>
                  <a:gd name="T100" fmla="*/ 576 w 1250"/>
                  <a:gd name="T101" fmla="*/ 515 h 923"/>
                  <a:gd name="T102" fmla="*/ 624 w 1250"/>
                  <a:gd name="T103" fmla="*/ 473 h 923"/>
                  <a:gd name="T104" fmla="*/ 648 w 1250"/>
                  <a:gd name="T105" fmla="*/ 396 h 923"/>
                  <a:gd name="T106" fmla="*/ 648 w 1250"/>
                  <a:gd name="T107" fmla="*/ 378 h 923"/>
                  <a:gd name="T108" fmla="*/ 672 w 1250"/>
                  <a:gd name="T109" fmla="*/ 270 h 923"/>
                  <a:gd name="T110" fmla="*/ 690 w 1250"/>
                  <a:gd name="T111" fmla="*/ 192 h 923"/>
                  <a:gd name="T112" fmla="*/ 702 w 1250"/>
                  <a:gd name="T113" fmla="*/ 264 h 923"/>
                  <a:gd name="T114" fmla="*/ 540 w 1250"/>
                  <a:gd name="T115" fmla="*/ 455 h 923"/>
                  <a:gd name="T116" fmla="*/ 642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4" name="Freeform 25"/>
              <p:cNvSpPr>
                <a:spLocks/>
              </p:cNvSpPr>
              <p:nvPr/>
            </p:nvSpPr>
            <p:spPr bwMode="hidden">
              <a:xfrm>
                <a:off x="737" y="2763"/>
                <a:ext cx="73" cy="54"/>
              </a:xfrm>
              <a:custGeom>
                <a:avLst/>
                <a:gdLst>
                  <a:gd name="T0" fmla="*/ 24 w 72"/>
                  <a:gd name="T1" fmla="*/ 36 h 54"/>
                  <a:gd name="T2" fmla="*/ 52 w 72"/>
                  <a:gd name="T3" fmla="*/ 24 h 54"/>
                  <a:gd name="T4" fmla="*/ 64 w 72"/>
                  <a:gd name="T5" fmla="*/ 12 h 54"/>
                  <a:gd name="T6" fmla="*/ 70 w 72"/>
                  <a:gd name="T7" fmla="*/ 6 h 54"/>
                  <a:gd name="T8" fmla="*/ 76 w 72"/>
                  <a:gd name="T9" fmla="*/ 0 h 54"/>
                  <a:gd name="T10" fmla="*/ 46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7" name="Freeform 28"/>
              <p:cNvSpPr>
                <a:spLocks/>
              </p:cNvSpPr>
              <p:nvPr/>
            </p:nvSpPr>
            <p:spPr bwMode="hidden">
              <a:xfrm>
                <a:off x="437" y="3027"/>
                <a:ext cx="288" cy="84"/>
              </a:xfrm>
              <a:custGeom>
                <a:avLst/>
                <a:gdLst>
                  <a:gd name="T0" fmla="*/ 291 w 287"/>
                  <a:gd name="T1" fmla="*/ 0 h 84"/>
                  <a:gd name="T2" fmla="*/ 0 w 287"/>
                  <a:gd name="T3" fmla="*/ 84 h 84"/>
                  <a:gd name="T4" fmla="*/ 172 w 287"/>
                  <a:gd name="T5" fmla="*/ 36 h 84"/>
                  <a:gd name="T6" fmla="*/ 114 w 287"/>
                  <a:gd name="T7" fmla="*/ 60 h 84"/>
                  <a:gd name="T8" fmla="*/ 280 w 287"/>
                  <a:gd name="T9" fmla="*/ 18 h 84"/>
                  <a:gd name="T10" fmla="*/ 291 w 287"/>
                  <a:gd name="T11" fmla="*/ 0 h 84"/>
                  <a:gd name="T12" fmla="*/ 291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11305"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fr-FR" dirty="0" smtClean="0"/>
          </a:p>
        </p:txBody>
      </p:sp>
      <p:sp>
        <p:nvSpPr>
          <p:cNvPr id="11306"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11307"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fr-FR"/>
          </a:p>
        </p:txBody>
      </p:sp>
      <p:sp>
        <p:nvSpPr>
          <p:cNvPr id="11308"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fr-FR"/>
          </a:p>
        </p:txBody>
      </p:sp>
      <p:sp>
        <p:nvSpPr>
          <p:cNvPr id="11309"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2BED3F23-E6C9-4E89-B1E5-A8FF1E8FBDFF}" type="slidenum">
              <a:rPr lang="fr-FR"/>
              <a:pPr>
                <a:defRPr/>
              </a:pPr>
              <a:t>‹#›</a:t>
            </a:fld>
            <a:endParaRPr lang="fr-FR"/>
          </a:p>
        </p:txBody>
      </p:sp>
    </p:spTree>
  </p:cSld>
  <p:clrMap bg1="dk2" tx1="lt1" bg2="dk1" tx2="lt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60649"/>
            <a:ext cx="7772400" cy="1224136"/>
          </a:xfrm>
        </p:spPr>
        <p:txBody>
          <a:bodyPr anchor="ctr"/>
          <a:lstStyle/>
          <a:p>
            <a:pPr eaLnBrk="1" hangingPunct="1">
              <a:defRPr/>
            </a:pPr>
            <a:r>
              <a:rPr lang="en-GB" sz="3600" b="1" dirty="0" smtClean="0">
                <a:solidFill>
                  <a:srgbClr val="0033CC"/>
                </a:solidFill>
              </a:rPr>
              <a:t>Face to face with death</a:t>
            </a:r>
            <a:r>
              <a:rPr lang="fr-FR" dirty="0" smtClean="0">
                <a:solidFill>
                  <a:srgbClr val="0033CC"/>
                </a:solidFill>
              </a:rPr>
              <a:t/>
            </a:r>
            <a:br>
              <a:rPr lang="fr-FR" dirty="0" smtClean="0">
                <a:solidFill>
                  <a:srgbClr val="0033CC"/>
                </a:solidFill>
              </a:rPr>
            </a:br>
            <a:r>
              <a:rPr lang="en-GB" sz="3200" b="1" dirty="0" smtClean="0">
                <a:ln>
                  <a:solidFill>
                    <a:srgbClr val="000000"/>
                  </a:solidFill>
                </a:ln>
                <a:solidFill>
                  <a:schemeClr val="hlink"/>
                </a:solidFill>
              </a:rPr>
              <a:t>Revelation 2:8-11</a:t>
            </a:r>
            <a:endParaRPr lang="en-GB" b="1" dirty="0" smtClean="0">
              <a:ln>
                <a:solidFill>
                  <a:srgbClr val="000000"/>
                </a:solidFill>
              </a:ln>
              <a:solidFill>
                <a:srgbClr val="0033CC"/>
              </a:solidFill>
            </a:endParaRPr>
          </a:p>
        </p:txBody>
      </p:sp>
      <p:sp>
        <p:nvSpPr>
          <p:cNvPr id="2" name="TextBox 1"/>
          <p:cNvSpPr txBox="1"/>
          <p:nvPr/>
        </p:nvSpPr>
        <p:spPr>
          <a:xfrm>
            <a:off x="251520" y="1556792"/>
            <a:ext cx="8640960" cy="3539430"/>
          </a:xfrm>
          <a:prstGeom prst="rect">
            <a:avLst/>
          </a:prstGeom>
          <a:solidFill>
            <a:schemeClr val="bg1">
              <a:lumMod val="20000"/>
              <a:lumOff val="80000"/>
            </a:schemeClr>
          </a:solidFill>
        </p:spPr>
        <p:txBody>
          <a:bodyPr wrap="square" rtlCol="0">
            <a:spAutoFit/>
          </a:bodyPr>
          <a:lstStyle/>
          <a:p>
            <a:r>
              <a:rPr lang="en-GB" sz="2800" b="1" i="1" dirty="0">
                <a:ln>
                  <a:solidFill>
                    <a:srgbClr val="000000"/>
                  </a:solidFill>
                </a:ln>
                <a:solidFill>
                  <a:schemeClr val="accent5">
                    <a:lumMod val="25000"/>
                  </a:schemeClr>
                </a:solidFill>
                <a:effectLst>
                  <a:glow rad="127000">
                    <a:schemeClr val="tx2">
                      <a:lumMod val="75000"/>
                    </a:schemeClr>
                  </a:glow>
                  <a:outerShdw blurRad="38100" dist="38100" dir="2700000" algn="tl">
                    <a:srgbClr val="000000">
                      <a:alpha val="43137"/>
                    </a:srgbClr>
                  </a:outerShdw>
                </a:effectLst>
              </a:rPr>
              <a:t>And to the angel of the church in Smyrna write: 'These are the words of he who is the First and the Last, who died and came to life again. I know your afflictions (</a:t>
            </a:r>
            <a:r>
              <a:rPr lang="en-GB" sz="2800" b="1" i="1" dirty="0" smtClean="0">
                <a:ln>
                  <a:solidFill>
                    <a:srgbClr val="000000"/>
                  </a:solidFill>
                </a:ln>
                <a:solidFill>
                  <a:schemeClr val="accent5">
                    <a:lumMod val="25000"/>
                  </a:schemeClr>
                </a:solidFill>
                <a:effectLst>
                  <a:glow rad="127000">
                    <a:schemeClr val="tx2">
                      <a:lumMod val="75000"/>
                    </a:schemeClr>
                  </a:glow>
                  <a:outerShdw blurRad="38100" dist="38100" dir="2700000" algn="tl">
                    <a:srgbClr val="000000">
                      <a:alpha val="43137"/>
                    </a:srgbClr>
                  </a:outerShdw>
                </a:effectLst>
              </a:rPr>
              <a:t>tribulations) </a:t>
            </a:r>
            <a:r>
              <a:rPr lang="en-GB" sz="2800" b="1" i="1" dirty="0">
                <a:ln>
                  <a:solidFill>
                    <a:srgbClr val="000000"/>
                  </a:solidFill>
                </a:ln>
                <a:solidFill>
                  <a:schemeClr val="accent5">
                    <a:lumMod val="25000"/>
                  </a:schemeClr>
                </a:solidFill>
                <a:effectLst>
                  <a:glow rad="127000">
                    <a:schemeClr val="tx2">
                      <a:lumMod val="75000"/>
                    </a:schemeClr>
                  </a:glow>
                  <a:outerShdw blurRad="38100" dist="38100" dir="2700000" algn="tl">
                    <a:srgbClr val="000000">
                      <a:alpha val="43137"/>
                    </a:srgbClr>
                  </a:outerShdw>
                </a:effectLst>
              </a:rPr>
              <a:t>and your poverty (yet you are rich)! I know the slander of those who say they are Jews and are not, but are a synagogue of Satan. </a:t>
            </a:r>
            <a:endParaRPr lang="en-GB" sz="2800" dirty="0">
              <a:ln>
                <a:solidFill>
                  <a:srgbClr val="000000"/>
                </a:solidFill>
              </a:ln>
              <a:solidFill>
                <a:schemeClr val="accent5">
                  <a:lumMod val="25000"/>
                </a:schemeClr>
              </a:solidFill>
              <a:effectLst>
                <a:glow rad="127000">
                  <a:schemeClr val="tx2">
                    <a:lumMod val="75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836712"/>
            <a:ext cx="8229600" cy="4530725"/>
          </a:xfrm>
        </p:spPr>
        <p:txBody>
          <a:bodyPr/>
          <a:lstStyle/>
          <a:p>
            <a:pPr marL="457200" indent="-457200" eaLnBrk="1" hangingPunct="1">
              <a:buClr>
                <a:srgbClr val="007A37"/>
              </a:buClr>
              <a:buFont typeface="+mj-lt"/>
              <a:buAutoNum type="arabicPeriod"/>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The identity of the speaker</a:t>
            </a:r>
          </a:p>
          <a:p>
            <a:pPr lvl="1" eaLnBrk="1" hangingPunct="1">
              <a:buClr>
                <a:schemeClr val="bg2"/>
              </a:buClr>
              <a:buFont typeface="Arial" panose="020B0604020202020204" pitchFamily="34" charset="0"/>
              <a:buChar char="•"/>
              <a:defRPr/>
            </a:pPr>
            <a:r>
              <a:rPr lang="fr-FR" sz="2400" dirty="0" smtClean="0">
                <a:effectLst/>
              </a:rPr>
              <a:t>	</a:t>
            </a:r>
            <a:r>
              <a:rPr lang="fr-FR" b="1" dirty="0" smtClean="0">
                <a:ln>
                  <a:solidFill>
                    <a:srgbClr val="000000"/>
                  </a:solidFill>
                </a:ln>
                <a:solidFill>
                  <a:srgbClr val="FFFF00"/>
                </a:solidFill>
                <a:effectLst>
                  <a:glow rad="127000">
                    <a:schemeClr val="accent6"/>
                  </a:glow>
                  <a:outerShdw blurRad="38100" dist="38100" dir="2700000" algn="tl">
                    <a:srgbClr val="000000">
                      <a:alpha val="43137"/>
                    </a:srgbClr>
                  </a:outerShdw>
                </a:effectLst>
              </a:rPr>
              <a:t>the First and the Last</a:t>
            </a:r>
          </a:p>
        </p:txBody>
      </p:sp>
      <p:sp>
        <p:nvSpPr>
          <p:cNvPr id="2" name="Rectangle 1"/>
          <p:cNvSpPr/>
          <p:nvPr/>
        </p:nvSpPr>
        <p:spPr>
          <a:xfrm>
            <a:off x="2877315"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1619672" y="1988840"/>
            <a:ext cx="7200800" cy="2708280"/>
          </a:xfrm>
          <a:prstGeom prst="wedgeRoundRectCallout">
            <a:avLst>
              <a:gd name="adj1" fmla="val 10349"/>
              <a:gd name="adj2" fmla="val -63924"/>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35" name="Rectangle 3"/>
          <p:cNvSpPr>
            <a:spLocks noGrp="1" noChangeArrowheads="1"/>
          </p:cNvSpPr>
          <p:nvPr>
            <p:ph type="body" idx="1"/>
          </p:nvPr>
        </p:nvSpPr>
        <p:spPr>
          <a:xfrm>
            <a:off x="457200" y="764704"/>
            <a:ext cx="8229600" cy="4530725"/>
          </a:xfrm>
        </p:spPr>
        <p:txBody>
          <a:bodyPr/>
          <a:lstStyle/>
          <a:p>
            <a:pPr marL="457200" indent="-457200" eaLnBrk="1" hangingPunct="1">
              <a:buClr>
                <a:srgbClr val="007A37"/>
              </a:buClr>
              <a:buFont typeface="+mj-lt"/>
              <a:buAutoNum type="arabicPeriod"/>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The identity of the speaker</a:t>
            </a:r>
          </a:p>
          <a:p>
            <a:pPr lvl="1" eaLnBrk="1" hangingPunct="1">
              <a:buClr>
                <a:schemeClr val="bg2"/>
              </a:buClr>
              <a:buFont typeface="Arial" panose="020B0604020202020204" pitchFamily="34" charset="0"/>
              <a:buChar char="•"/>
              <a:defRPr/>
            </a:pPr>
            <a:r>
              <a:rPr lang="fr-FR" dirty="0" smtClean="0">
                <a:effectLst/>
              </a:rPr>
              <a:t>	</a:t>
            </a:r>
            <a:r>
              <a:rPr lang="fr-FR" b="1" dirty="0">
                <a:ln>
                  <a:solidFill>
                    <a:srgbClr val="000000"/>
                  </a:solidFill>
                </a:ln>
                <a:solidFill>
                  <a:srgbClr val="FFFF00"/>
                </a:solidFill>
                <a:effectLst>
                  <a:glow rad="127000">
                    <a:schemeClr val="accent6"/>
                  </a:glow>
                  <a:outerShdw blurRad="38100" dist="38100" dir="2700000" algn="tl">
                    <a:srgbClr val="000000">
                      <a:alpha val="43137"/>
                    </a:srgbClr>
                  </a:outerShdw>
                </a:effectLst>
              </a:rPr>
              <a:t>T</a:t>
            </a:r>
            <a:r>
              <a:rPr lang="fr-FR" b="1" dirty="0" smtClean="0">
                <a:ln>
                  <a:solidFill>
                    <a:srgbClr val="000000"/>
                  </a:solidFill>
                </a:ln>
                <a:solidFill>
                  <a:srgbClr val="FFFF00"/>
                </a:solidFill>
                <a:effectLst>
                  <a:glow rad="127000">
                    <a:schemeClr val="accent6"/>
                  </a:glow>
                  <a:outerShdw blurRad="38100" dist="38100" dir="2700000" algn="tl">
                    <a:srgbClr val="000000">
                      <a:alpha val="43137"/>
                    </a:srgbClr>
                  </a:outerShdw>
                </a:effectLst>
              </a:rPr>
              <a:t>he First and the Last</a:t>
            </a:r>
          </a:p>
        </p:txBody>
      </p:sp>
      <p:sp>
        <p:nvSpPr>
          <p:cNvPr id="3" name="Rectangle 2"/>
          <p:cNvSpPr/>
          <p:nvPr/>
        </p:nvSpPr>
        <p:spPr>
          <a:xfrm>
            <a:off x="2868931"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
        <p:nvSpPr>
          <p:cNvPr id="6" name="TextBox 5"/>
          <p:cNvSpPr txBox="1"/>
          <p:nvPr/>
        </p:nvSpPr>
        <p:spPr>
          <a:xfrm>
            <a:off x="1835696" y="2276872"/>
            <a:ext cx="6696744" cy="2523768"/>
          </a:xfrm>
          <a:prstGeom prst="rect">
            <a:avLst/>
          </a:prstGeom>
          <a:noFill/>
        </p:spPr>
        <p:txBody>
          <a:bodyPr wrap="square" rtlCol="0">
            <a:spAutoFit/>
          </a:bodyPr>
          <a:lstStyle/>
          <a:p>
            <a:r>
              <a:rPr lang="en-GB" sz="2000" b="1" i="1" dirty="0">
                <a:ln>
                  <a:solidFill>
                    <a:srgbClr val="002060"/>
                  </a:solidFill>
                </a:ln>
                <a:solidFill>
                  <a:srgbClr val="FF0000"/>
                </a:solidFill>
                <a:effectLst>
                  <a:outerShdw blurRad="38100" dist="38100" dir="2700000" algn="tl">
                    <a:srgbClr val="000000">
                      <a:alpha val="43137"/>
                    </a:srgbClr>
                  </a:outerShdw>
                </a:effectLst>
              </a:rPr>
              <a:t>This is what the LORD says, Israel’s King and Redeemer, the LORD Almighty: “I am the first and the last; apart from me there is no God. Listen to me, O Jacob, Israel, whom I have called: I am he; I am the first and the last.” </a:t>
            </a:r>
            <a:endParaRPr lang="en-GB" sz="2000" b="1" dirty="0">
              <a:ln>
                <a:solidFill>
                  <a:srgbClr val="002060"/>
                </a:solidFill>
              </a:ln>
              <a:solidFill>
                <a:srgbClr val="FF0000"/>
              </a:solidFill>
              <a:effectLst>
                <a:outerShdw blurRad="38100" dist="38100" dir="2700000" algn="tl">
                  <a:srgbClr val="000000">
                    <a:alpha val="43137"/>
                  </a:srgbClr>
                </a:outerShdw>
              </a:effectLst>
            </a:endParaRPr>
          </a:p>
          <a:p>
            <a:r>
              <a:rPr lang="en-GB" sz="2000" b="1" dirty="0">
                <a:ln>
                  <a:solidFill>
                    <a:srgbClr val="002060"/>
                  </a:solidFill>
                </a:ln>
                <a:solidFill>
                  <a:srgbClr val="FF0000"/>
                </a:solidFill>
                <a:effectLst>
                  <a:outerShdw blurRad="38100" dist="38100" dir="2700000" algn="tl">
                    <a:srgbClr val="000000">
                      <a:alpha val="43137"/>
                    </a:srgbClr>
                  </a:outerShdw>
                </a:effectLst>
              </a:rPr>
              <a:t>(Isaiah 44:6; 48:12)</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051720" y="2413337"/>
            <a:ext cx="6984776" cy="2815863"/>
          </a:xfrm>
          <a:prstGeom prst="wedgeRoundRectCallout">
            <a:avLst>
              <a:gd name="adj1" fmla="val 10150"/>
              <a:gd name="adj2" fmla="val -60537"/>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788055"/>
            <a:ext cx="8229600" cy="4530725"/>
          </a:xfrm>
        </p:spPr>
        <p:txBody>
          <a:bodyPr/>
          <a:lstStyle/>
          <a:p>
            <a:pPr marL="457200" indent="-457200" eaLnBrk="1" hangingPunct="1">
              <a:buClr>
                <a:srgbClr val="007A37"/>
              </a:buClr>
              <a:buFont typeface="+mj-lt"/>
              <a:buAutoNum type="arabicPeriod"/>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The identity of the speaker</a:t>
            </a:r>
          </a:p>
          <a:p>
            <a:pPr lvl="1" eaLnBrk="1" hangingPunct="1">
              <a:buFont typeface="Arial" pitchFamily="34" charset="0"/>
              <a:buChar char="•"/>
              <a:defRPr/>
            </a:pPr>
            <a:r>
              <a:rPr lang="fr-FR" sz="2400" b="1" dirty="0" smtClean="0">
                <a:ln>
                  <a:solidFill>
                    <a:srgbClr val="000000"/>
                  </a:solidFill>
                </a:ln>
                <a:solidFill>
                  <a:srgbClr val="FFFF00"/>
                </a:solidFill>
                <a:effectLst>
                  <a:glow rad="127000">
                    <a:schemeClr val="accent6"/>
                  </a:glow>
                  <a:outerShdw blurRad="38100" dist="38100" dir="2700000" algn="tl">
                    <a:srgbClr val="000000">
                      <a:alpha val="43137"/>
                    </a:srgbClr>
                  </a:outerShdw>
                </a:effectLst>
              </a:rPr>
              <a:t>The First and the Last</a:t>
            </a:r>
            <a:r>
              <a:rPr lang="fr-FR" sz="2400" b="1" dirty="0">
                <a:effectLst>
                  <a:glow rad="127000">
                    <a:schemeClr val="accent6"/>
                  </a:glow>
                  <a:outerShdw blurRad="38100" dist="38100" dir="2700000" algn="tl">
                    <a:srgbClr val="000000">
                      <a:alpha val="43137"/>
                    </a:srgbClr>
                  </a:outerShdw>
                </a:effectLst>
              </a:rPr>
              <a:t>	</a:t>
            </a:r>
            <a:endParaRPr lang="fr-FR" sz="2400" b="1" dirty="0" smtClean="0">
              <a:effectLst>
                <a:glow rad="127000">
                  <a:schemeClr val="accent6"/>
                </a:glow>
                <a:outerShdw blurRad="38100" dist="38100" dir="2700000" algn="tl">
                  <a:srgbClr val="000000">
                    <a:alpha val="43137"/>
                  </a:srgbClr>
                </a:outerShdw>
              </a:effectLst>
            </a:endParaRPr>
          </a:p>
          <a:p>
            <a:pPr lvl="1" eaLnBrk="1" hangingPunct="1">
              <a:buFont typeface="Arial" pitchFamily="34" charset="0"/>
              <a:buChar char="•"/>
              <a:defRPr/>
            </a:pPr>
            <a:r>
              <a:rPr lang="fr-FR" b="1" dirty="0" smtClean="0">
                <a:ln>
                  <a:solidFill>
                    <a:srgbClr val="000000"/>
                  </a:solidFill>
                </a:ln>
                <a:solidFill>
                  <a:srgbClr val="FFFF00"/>
                </a:solidFill>
                <a:effectLst>
                  <a:glow rad="127000">
                    <a:schemeClr val="accent6"/>
                  </a:glow>
                  <a:outerShdw blurRad="38100" dist="38100" dir="2700000" algn="tl">
                    <a:srgbClr val="000000">
                      <a:alpha val="43137"/>
                    </a:srgbClr>
                  </a:outerShdw>
                </a:effectLst>
              </a:rPr>
              <a:t>The Alpha et the Omega</a:t>
            </a:r>
            <a:endParaRPr lang="fr-FR" b="1" dirty="0">
              <a:ln>
                <a:solidFill>
                  <a:srgbClr val="000000"/>
                </a:solidFill>
              </a:ln>
              <a:solidFill>
                <a:srgbClr val="FFFF00"/>
              </a:solidFill>
              <a:effectLst>
                <a:glow rad="127000">
                  <a:schemeClr val="accent6"/>
                </a:glow>
                <a:outerShdw blurRad="38100" dist="38100" dir="2700000" algn="tl">
                  <a:srgbClr val="000000">
                    <a:alpha val="43137"/>
                  </a:srgbClr>
                </a:outerShdw>
              </a:effectLst>
            </a:endParaRPr>
          </a:p>
          <a:p>
            <a:pPr marL="0" indent="0" eaLnBrk="1" hangingPunct="1">
              <a:buFont typeface="Wingdings" pitchFamily="2" charset="2"/>
              <a:buNone/>
              <a:defRPr/>
            </a:pPr>
            <a:endParaRPr lang="en-GB" dirty="0"/>
          </a:p>
        </p:txBody>
      </p:sp>
      <p:sp>
        <p:nvSpPr>
          <p:cNvPr id="5" name="TextBox 4"/>
          <p:cNvSpPr txBox="1"/>
          <p:nvPr/>
        </p:nvSpPr>
        <p:spPr>
          <a:xfrm>
            <a:off x="2416200" y="2482440"/>
            <a:ext cx="6336704" cy="2677656"/>
          </a:xfrm>
          <a:prstGeom prst="rect">
            <a:avLst/>
          </a:prstGeom>
          <a:solidFill>
            <a:schemeClr val="tx2"/>
          </a:solidFill>
        </p:spPr>
        <p:txBody>
          <a:bodyPr wrap="square">
            <a:spAutoFit/>
          </a:bodyPr>
          <a:lstStyle/>
          <a:p>
            <a:pPr>
              <a:defRPr/>
            </a:pPr>
            <a:r>
              <a:rPr lang="en-GB" sz="2400" b="1" i="1" dirty="0" smtClean="0">
                <a:ln>
                  <a:solidFill>
                    <a:srgbClr val="000000"/>
                  </a:solidFill>
                </a:ln>
                <a:solidFill>
                  <a:schemeClr val="bg1">
                    <a:lumMod val="50000"/>
                  </a:schemeClr>
                </a:solidFill>
                <a:effectLst>
                  <a:outerShdw blurRad="38100" dist="38100" dir="2700000" algn="tl">
                    <a:srgbClr val="000000">
                      <a:alpha val="43137"/>
                    </a:srgbClr>
                  </a:outerShdw>
                </a:effectLst>
              </a:rPr>
              <a:t>“I am the Alpha and the Omega” says the Lord God, “who is, and who was, and who is to come, the Almighty. I am the Alpha and the Omega, the First and the Last, the Beginning and the End.”</a:t>
            </a:r>
          </a:p>
          <a:p>
            <a:pPr>
              <a:defRPr/>
            </a:pPr>
            <a:r>
              <a:rPr lang="fr-FR" sz="2400" dirty="0" smtClean="0">
                <a:solidFill>
                  <a:schemeClr val="bg1">
                    <a:lumMod val="50000"/>
                  </a:schemeClr>
                </a:solidFill>
              </a:rPr>
              <a:t>1:8</a:t>
            </a:r>
            <a:r>
              <a:rPr lang="fr-FR" sz="2400" dirty="0">
                <a:solidFill>
                  <a:schemeClr val="bg1">
                    <a:lumMod val="50000"/>
                  </a:schemeClr>
                </a:solidFill>
              </a:rPr>
              <a:t>; 22:13</a:t>
            </a:r>
            <a:endParaRPr lang="en-GB" sz="2400" dirty="0">
              <a:solidFill>
                <a:schemeClr val="bg1">
                  <a:lumMod val="50000"/>
                </a:schemeClr>
              </a:solidFill>
            </a:endParaRPr>
          </a:p>
        </p:txBody>
      </p:sp>
      <p:sp>
        <p:nvSpPr>
          <p:cNvPr id="2" name="Rectangle 1"/>
          <p:cNvSpPr/>
          <p:nvPr/>
        </p:nvSpPr>
        <p:spPr>
          <a:xfrm>
            <a:off x="2874258"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059833" y="3140968"/>
            <a:ext cx="5544616" cy="2304256"/>
          </a:xfrm>
          <a:prstGeom prst="wedgeRoundRectCallout">
            <a:avLst>
              <a:gd name="adj1" fmla="val -53999"/>
              <a:gd name="adj2" fmla="val -61840"/>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75" name="Rectangle 3"/>
          <p:cNvSpPr>
            <a:spLocks noGrp="1" noChangeArrowheads="1"/>
          </p:cNvSpPr>
          <p:nvPr>
            <p:ph type="body" idx="1"/>
          </p:nvPr>
        </p:nvSpPr>
        <p:spPr>
          <a:xfrm>
            <a:off x="457200" y="773415"/>
            <a:ext cx="8507288" cy="4530725"/>
          </a:xfrm>
        </p:spPr>
        <p:txBody>
          <a:bodyPr/>
          <a:lstStyle/>
          <a:p>
            <a:pPr marL="457200" indent="-457200" eaLnBrk="1" hangingPunct="1">
              <a:buClr>
                <a:srgbClr val="007A37"/>
              </a:buClr>
              <a:buFont typeface="+mj-lt"/>
              <a:buAutoNum type="arabicPeriod"/>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The identity of the speaker</a:t>
            </a:r>
          </a:p>
          <a:p>
            <a:pPr marL="742950" lvl="2" indent="-342900" eaLnBrk="1" hangingPunct="1">
              <a:buFont typeface="Arial" pitchFamily="34" charset="0"/>
              <a:buChar char="•"/>
              <a:defRPr/>
            </a:pPr>
            <a:r>
              <a:rPr lang="en-GB" b="1" dirty="0" smtClean="0">
                <a:ln>
                  <a:solidFill>
                    <a:srgbClr val="000000"/>
                  </a:solidFill>
                </a:ln>
                <a:solidFill>
                  <a:srgbClr val="FFFF00"/>
                </a:solidFill>
                <a:effectLst>
                  <a:glow rad="127000">
                    <a:schemeClr val="accent6"/>
                  </a:glow>
                  <a:outerShdw blurRad="38100" dist="38100" dir="2700000" algn="tl">
                    <a:srgbClr val="000000">
                      <a:alpha val="43137"/>
                    </a:srgbClr>
                  </a:outerShdw>
                </a:effectLst>
              </a:rPr>
              <a:t>The First and the Last</a:t>
            </a:r>
          </a:p>
          <a:p>
            <a:pPr marL="742950" lvl="2" indent="-342900" eaLnBrk="1" hangingPunct="1">
              <a:buFont typeface="Arial" pitchFamily="34" charset="0"/>
              <a:buChar char="•"/>
              <a:defRPr/>
            </a:pPr>
            <a:r>
              <a:rPr lang="en-GB" b="1" dirty="0" smtClean="0">
                <a:ln>
                  <a:solidFill>
                    <a:srgbClr val="000000"/>
                  </a:solidFill>
                </a:ln>
                <a:solidFill>
                  <a:srgbClr val="FFFF00"/>
                </a:solidFill>
                <a:effectLst>
                  <a:glow rad="127000">
                    <a:schemeClr val="accent6"/>
                  </a:glow>
                  <a:outerShdw blurRad="38100" dist="38100" dir="2700000" algn="tl">
                    <a:srgbClr val="000000">
                      <a:alpha val="43137"/>
                    </a:srgbClr>
                  </a:outerShdw>
                </a:effectLst>
              </a:rPr>
              <a:t>The Alpha et the Omega</a:t>
            </a:r>
          </a:p>
          <a:p>
            <a:pPr marL="742950" lvl="2" indent="-342900" eaLnBrk="1" hangingPunct="1">
              <a:buFont typeface="Arial" pitchFamily="34" charset="0"/>
              <a:buChar char="•"/>
              <a:defRPr/>
            </a:pPr>
            <a:r>
              <a:rPr lang="en-GB" sz="2800" b="1" dirty="0" smtClean="0">
                <a:ln>
                  <a:solidFill>
                    <a:srgbClr val="000000"/>
                  </a:solidFill>
                </a:ln>
                <a:solidFill>
                  <a:srgbClr val="FFFF00"/>
                </a:solidFill>
                <a:effectLst>
                  <a:glow rad="127000">
                    <a:schemeClr val="accent6"/>
                  </a:glow>
                  <a:outerShdw blurRad="38100" dist="38100" dir="2700000" algn="tl">
                    <a:srgbClr val="000000">
                      <a:alpha val="43137"/>
                    </a:srgbClr>
                  </a:outerShdw>
                </a:effectLst>
              </a:rPr>
              <a:t>The one who died and came to life again</a:t>
            </a:r>
            <a:endParaRPr lang="en-GB" sz="2800" b="1" i="1" dirty="0" smtClean="0">
              <a:ln>
                <a:solidFill>
                  <a:srgbClr val="000000"/>
                </a:solidFill>
              </a:ln>
              <a:solidFill>
                <a:srgbClr val="66FF99"/>
              </a:solidFill>
              <a:effectLst>
                <a:glow rad="127000">
                  <a:schemeClr val="accent6"/>
                </a:glow>
                <a:outerShdw blurRad="38100" dist="38100" dir="2700000" algn="tl">
                  <a:srgbClr val="000000">
                    <a:alpha val="43137"/>
                  </a:srgbClr>
                </a:outerShdw>
              </a:effectLst>
            </a:endParaRPr>
          </a:p>
        </p:txBody>
      </p:sp>
      <p:sp>
        <p:nvSpPr>
          <p:cNvPr id="2" name="Rectangle 1"/>
          <p:cNvSpPr/>
          <p:nvPr/>
        </p:nvSpPr>
        <p:spPr>
          <a:xfrm>
            <a:off x="2870459"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
        <p:nvSpPr>
          <p:cNvPr id="5" name="TextBox 4"/>
          <p:cNvSpPr txBox="1"/>
          <p:nvPr/>
        </p:nvSpPr>
        <p:spPr>
          <a:xfrm>
            <a:off x="3275857" y="3323600"/>
            <a:ext cx="5112568" cy="1938992"/>
          </a:xfrm>
          <a:prstGeom prst="rect">
            <a:avLst/>
          </a:prstGeom>
          <a:noFill/>
        </p:spPr>
        <p:txBody>
          <a:bodyPr wrap="square" rtlCol="0">
            <a:spAutoFit/>
          </a:bodyPr>
          <a:lstStyle/>
          <a:p>
            <a:r>
              <a:rPr lang="en-GB" sz="2000" b="1" i="1" dirty="0">
                <a:ln>
                  <a:solidFill>
                    <a:srgbClr val="000000"/>
                  </a:solidFill>
                </a:ln>
                <a:solidFill>
                  <a:srgbClr val="FF0000"/>
                </a:solidFill>
                <a:effectLst>
                  <a:outerShdw blurRad="38100" dist="38100" dir="2700000" algn="tl">
                    <a:srgbClr val="000000">
                      <a:alpha val="43137"/>
                    </a:srgbClr>
                  </a:outerShdw>
                </a:effectLst>
              </a:rPr>
              <a:t>“Do not be afraid. I am the First and the Last. I am the Living One; I was dead, and behold I am alive for ever and ever! And I hold the keys of death and Hades.”</a:t>
            </a:r>
          </a:p>
          <a:p>
            <a:r>
              <a:rPr lang="en-GB" sz="2000" b="1" dirty="0">
                <a:ln>
                  <a:solidFill>
                    <a:srgbClr val="000000"/>
                  </a:solidFill>
                </a:ln>
                <a:solidFill>
                  <a:srgbClr val="FF0000"/>
                </a:solidFill>
                <a:effectLst>
                  <a:outerShdw blurRad="38100" dist="38100" dir="2700000" algn="tl">
                    <a:srgbClr val="000000">
                      <a:alpha val="43137"/>
                    </a:srgbClr>
                  </a:outerShdw>
                </a:effectLst>
              </a:rPr>
              <a:t>1:17b-18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23528" y="875605"/>
            <a:ext cx="8640960" cy="4530725"/>
          </a:xfrm>
        </p:spPr>
        <p:txBody>
          <a:bodyPr/>
          <a:lstStyle/>
          <a:p>
            <a:pPr marL="457200" indent="-457200" eaLnBrk="1" hangingPunct="1">
              <a:buClr>
                <a:srgbClr val="007A37"/>
              </a:buClr>
              <a:buFont typeface="+mj-lt"/>
              <a:buAutoNum type="arabicPeriod"/>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identity of the speaker</a:t>
            </a:r>
          </a:p>
          <a:p>
            <a:pPr marL="457200" indent="-457200" eaLnBrk="1" hangingPunct="1">
              <a:buClr>
                <a:srgbClr val="007A37"/>
              </a:buClr>
              <a:buFont typeface="+mj-lt"/>
              <a:buAutoNum type="arabicPeriod"/>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The prophetic message </a:t>
            </a:r>
            <a:r>
              <a:rPr lang="fr-FR" b="1" dirty="0" smtClean="0">
                <a:ln>
                  <a:solidFill>
                    <a:srgbClr val="000000"/>
                  </a:solidFill>
                </a:ln>
                <a:solidFill>
                  <a:srgbClr val="007A37"/>
                </a:solidFill>
              </a:rPr>
              <a:t>– </a:t>
            </a:r>
            <a:r>
              <a:rPr lang="en-GB" sz="2800" b="1" i="1" dirty="0" smtClean="0">
                <a:ln>
                  <a:solidFill>
                    <a:srgbClr val="000000"/>
                  </a:solidFill>
                </a:ln>
                <a:solidFill>
                  <a:srgbClr val="FF0000"/>
                </a:solidFill>
              </a:rPr>
              <a:t>“I know”</a:t>
            </a:r>
            <a:endParaRPr lang="en-GB" sz="2800" b="1" dirty="0">
              <a:ln>
                <a:solidFill>
                  <a:srgbClr val="000000"/>
                </a:solidFill>
              </a:ln>
              <a:solidFill>
                <a:srgbClr val="007A37"/>
              </a:solidFill>
            </a:endParaRPr>
          </a:p>
        </p:txBody>
      </p:sp>
      <p:sp>
        <p:nvSpPr>
          <p:cNvPr id="2" name="Rectangle 1"/>
          <p:cNvSpPr/>
          <p:nvPr/>
        </p:nvSpPr>
        <p:spPr>
          <a:xfrm>
            <a:off x="2874651" y="319872"/>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1648763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82352" y="811431"/>
            <a:ext cx="8579296" cy="4530725"/>
          </a:xfrm>
        </p:spPr>
        <p:txBody>
          <a:bodyPr/>
          <a:lstStyle/>
          <a:p>
            <a:pPr eaLnBrk="1" hangingPunct="1">
              <a:buFont typeface="Wingdings" pitchFamily="2" charset="2"/>
              <a:buNone/>
              <a:defRPr/>
            </a:pPr>
            <a:r>
              <a:rPr lang="fr-FR" sz="2800" b="1" dirty="0" smtClean="0">
                <a:solidFill>
                  <a:srgbClr val="007A37"/>
                </a:solidFill>
              </a:rPr>
              <a:t>1.</a:t>
            </a:r>
            <a:r>
              <a:rPr lang="fr-FR" sz="2800" dirty="0" smtClean="0">
                <a:solidFill>
                  <a:srgbClr val="66FF99"/>
                </a:solidFill>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identity of the speaker</a:t>
            </a:r>
          </a:p>
          <a:p>
            <a:pPr eaLnBrk="1" hangingPunct="1">
              <a:buFont typeface="Wingdings" pitchFamily="2" charset="2"/>
              <a:buNone/>
              <a:defRPr/>
            </a:pPr>
            <a:r>
              <a:rPr lang="en-GB" b="1" dirty="0" smtClean="0">
                <a:solidFill>
                  <a:srgbClr val="007A37"/>
                </a:solidFill>
                <a:effectLst>
                  <a:glow rad="127000">
                    <a:schemeClr val="tx1"/>
                  </a:glow>
                  <a:outerShdw blurRad="38100" dist="38100" dir="2700000" algn="tl">
                    <a:srgbClr val="000000"/>
                  </a:outerShdw>
                </a:effectLst>
              </a:rPr>
              <a:t>2.</a:t>
            </a:r>
            <a:r>
              <a:rPr lang="en-GB" dirty="0" smtClean="0">
                <a:solidFill>
                  <a:srgbClr val="007A37"/>
                </a:solidFill>
                <a:effectLst>
                  <a:glow rad="127000">
                    <a:schemeClr val="tx1"/>
                  </a:glow>
                  <a:outerShdw blurRad="38100" dist="38100" dir="2700000" algn="tl">
                    <a:srgbClr val="000000"/>
                  </a:outerShdw>
                </a:effectLst>
              </a:rPr>
              <a:t> </a:t>
            </a: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The prophetic message – </a:t>
            </a:r>
            <a:r>
              <a:rPr lang="en-GB" sz="2800" b="1" i="1" dirty="0" smtClean="0">
                <a:ln>
                  <a:solidFill>
                    <a:srgbClr val="000000"/>
                  </a:solidFill>
                </a:ln>
                <a:solidFill>
                  <a:srgbClr val="FF0000"/>
                </a:solidFill>
              </a:rPr>
              <a:t>“I know”</a:t>
            </a:r>
            <a:endParaRPr lang="en-GB" sz="2800" b="1" dirty="0" smtClean="0">
              <a:ln>
                <a:solidFill>
                  <a:srgbClr val="000000"/>
                </a:solidFill>
              </a:ln>
              <a:solidFill>
                <a:srgbClr val="007A37"/>
              </a:solidFill>
            </a:endParaRPr>
          </a:p>
          <a:p>
            <a:pPr lvl="1" indent="328613" eaLnBrk="1" hangingPunct="1">
              <a:buFont typeface="Arial" pitchFamily="34" charset="0"/>
              <a:buChar char="•"/>
              <a:defRPr/>
            </a:pPr>
            <a:r>
              <a:rPr lang="en-GB" b="1" dirty="0" smtClean="0">
                <a:ln>
                  <a:solidFill>
                    <a:srgbClr val="000000"/>
                  </a:solidFill>
                </a:ln>
                <a:solidFill>
                  <a:schemeClr val="bg1">
                    <a:lumMod val="50000"/>
                  </a:schemeClr>
                </a:solidFill>
                <a:effectLst>
                  <a:glow rad="127000">
                    <a:srgbClr val="FFFF00"/>
                  </a:glow>
                  <a:outerShdw blurRad="38100" dist="38100" dir="2700000" algn="tl">
                    <a:srgbClr val="000000">
                      <a:alpha val="43137"/>
                    </a:srgbClr>
                  </a:outerShdw>
                </a:effectLst>
              </a:rPr>
              <a:t>Your afflictions/tribulations…” </a:t>
            </a:r>
          </a:p>
          <a:p>
            <a:pPr algn="r" eaLnBrk="1" hangingPunct="1">
              <a:buFont typeface="Wingdings" pitchFamily="2" charset="2"/>
              <a:buNone/>
              <a:defRPr/>
            </a:pPr>
            <a:r>
              <a:rPr lang="en-GB" sz="2400" b="1" i="1" dirty="0" smtClean="0">
                <a:ln>
                  <a:solidFill>
                    <a:srgbClr val="000000"/>
                  </a:solidFill>
                </a:ln>
                <a:solidFill>
                  <a:srgbClr val="66FF99"/>
                </a:solidFill>
                <a:effectLst/>
              </a:rPr>
              <a:t>	</a:t>
            </a:r>
            <a:r>
              <a:rPr lang="en-GB" sz="2400" i="1" dirty="0" smtClean="0">
                <a:solidFill>
                  <a:srgbClr val="66FF99"/>
                </a:solidFill>
                <a:effectLst/>
              </a:rPr>
              <a:t>			</a:t>
            </a:r>
          </a:p>
        </p:txBody>
      </p:sp>
      <p:sp>
        <p:nvSpPr>
          <p:cNvPr id="2" name="Rectangle 1"/>
          <p:cNvSpPr/>
          <p:nvPr/>
        </p:nvSpPr>
        <p:spPr>
          <a:xfrm>
            <a:off x="2874259" y="226656"/>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836712"/>
            <a:ext cx="8579296" cy="4530725"/>
          </a:xfrm>
        </p:spPr>
        <p:txBody>
          <a:bodyPr/>
          <a:lstStyle/>
          <a:p>
            <a:pPr eaLnBrk="1" hangingPunct="1">
              <a:buFont typeface="Wingdings" pitchFamily="2" charset="2"/>
              <a:buNone/>
              <a:defRPr/>
            </a:pPr>
            <a:r>
              <a:rPr lang="fr-FR" sz="2800" b="1" dirty="0" smtClean="0">
                <a:solidFill>
                  <a:srgbClr val="007A37"/>
                </a:solidFill>
              </a:rPr>
              <a:t>1.</a:t>
            </a:r>
            <a:r>
              <a:rPr lang="fr-FR" sz="2800" dirty="0" smtClean="0">
                <a:solidFill>
                  <a:srgbClr val="66FF99"/>
                </a:solidFill>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identity of the speaker</a:t>
            </a:r>
          </a:p>
          <a:p>
            <a:pPr eaLnBrk="1" hangingPunct="1">
              <a:buFont typeface="Wingdings" pitchFamily="2" charset="2"/>
              <a:buNone/>
              <a:defRPr/>
            </a:pPr>
            <a:r>
              <a:rPr lang="en-GB" b="1" dirty="0" smtClean="0">
                <a:solidFill>
                  <a:srgbClr val="007A37"/>
                </a:solidFill>
                <a:effectLst>
                  <a:glow rad="127000">
                    <a:schemeClr val="tx1"/>
                  </a:glow>
                  <a:outerShdw blurRad="38100" dist="38100" dir="2700000" algn="tl">
                    <a:srgbClr val="000000"/>
                  </a:outerShdw>
                </a:effectLst>
              </a:rPr>
              <a:t>2.</a:t>
            </a:r>
            <a:r>
              <a:rPr lang="en-GB" dirty="0" smtClean="0">
                <a:solidFill>
                  <a:srgbClr val="007A37"/>
                </a:solidFill>
                <a:effectLst>
                  <a:glow rad="127000">
                    <a:schemeClr val="tx1"/>
                  </a:glow>
                  <a:outerShdw blurRad="38100" dist="38100" dir="2700000" algn="tl">
                    <a:srgbClr val="000000"/>
                  </a:outerShdw>
                </a:effectLst>
              </a:rPr>
              <a:t> </a:t>
            </a: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The prophetic message </a:t>
            </a:r>
            <a:r>
              <a:rPr lang="en-GB" b="1" dirty="0" smtClean="0">
                <a:ln>
                  <a:solidFill>
                    <a:srgbClr val="000000"/>
                  </a:solidFill>
                </a:ln>
                <a:solidFill>
                  <a:srgbClr val="007A37"/>
                </a:solidFill>
              </a:rPr>
              <a:t>– </a:t>
            </a:r>
            <a:r>
              <a:rPr lang="en-GB" sz="2800" b="1" i="1" dirty="0" smtClean="0">
                <a:ln>
                  <a:solidFill>
                    <a:srgbClr val="000000"/>
                  </a:solidFill>
                </a:ln>
                <a:solidFill>
                  <a:srgbClr val="FF0000"/>
                </a:solidFill>
              </a:rPr>
              <a:t>“I know”</a:t>
            </a:r>
            <a:endParaRPr lang="en-GB" sz="2800" b="1" dirty="0" smtClean="0">
              <a:ln>
                <a:solidFill>
                  <a:srgbClr val="000000"/>
                </a:solidFill>
              </a:ln>
              <a:solidFill>
                <a:srgbClr val="007A37"/>
              </a:solidFill>
            </a:endParaRPr>
          </a:p>
          <a:p>
            <a:pPr lvl="1" indent="328613" eaLnBrk="1" hangingPunct="1">
              <a:buFont typeface="Arial" pitchFamily="34" charset="0"/>
              <a:buChar char="•"/>
              <a:defRPr/>
            </a:pPr>
            <a:r>
              <a:rPr lang="en-GB" b="1" dirty="0" smtClean="0">
                <a:ln>
                  <a:solidFill>
                    <a:srgbClr val="000000"/>
                  </a:solidFill>
                </a:ln>
                <a:solidFill>
                  <a:schemeClr val="bg1">
                    <a:lumMod val="50000"/>
                  </a:schemeClr>
                </a:solidFill>
                <a:effectLst>
                  <a:glow rad="127000">
                    <a:srgbClr val="FFFF00"/>
                  </a:glow>
                  <a:outerShdw blurRad="38100" dist="38100" dir="2700000" algn="tl">
                    <a:srgbClr val="000000">
                      <a:alpha val="43137"/>
                    </a:srgbClr>
                  </a:outerShdw>
                </a:effectLst>
              </a:rPr>
              <a:t>Your afflictions/tribulations…” </a:t>
            </a:r>
          </a:p>
          <a:p>
            <a:pPr algn="r" eaLnBrk="1" hangingPunct="1">
              <a:buFont typeface="Wingdings" pitchFamily="2" charset="2"/>
              <a:buNone/>
              <a:defRPr/>
            </a:pPr>
            <a:r>
              <a:rPr lang="en-GB" sz="2400" b="1" i="1" dirty="0" smtClean="0">
                <a:ln>
                  <a:solidFill>
                    <a:srgbClr val="000000"/>
                  </a:solidFill>
                </a:ln>
                <a:solidFill>
                  <a:srgbClr val="66FF99"/>
                </a:solidFill>
                <a:effectLst/>
              </a:rPr>
              <a:t>	</a:t>
            </a:r>
            <a:r>
              <a:rPr lang="en-GB" sz="2400" i="1" dirty="0" smtClean="0">
                <a:solidFill>
                  <a:srgbClr val="66FF99"/>
                </a:solidFill>
                <a:effectLst/>
              </a:rPr>
              <a:t>			</a:t>
            </a:r>
          </a:p>
        </p:txBody>
      </p:sp>
      <p:sp>
        <p:nvSpPr>
          <p:cNvPr id="2" name="Rectangle 1"/>
          <p:cNvSpPr/>
          <p:nvPr/>
        </p:nvSpPr>
        <p:spPr>
          <a:xfrm>
            <a:off x="2874259" y="260648"/>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92896"/>
            <a:ext cx="60960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353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836712"/>
            <a:ext cx="8579296" cy="4530725"/>
          </a:xfrm>
        </p:spPr>
        <p:txBody>
          <a:bodyPr/>
          <a:lstStyle/>
          <a:p>
            <a:pPr eaLnBrk="1" hangingPunct="1">
              <a:buFont typeface="Wingdings" pitchFamily="2" charset="2"/>
              <a:buNone/>
              <a:defRPr/>
            </a:pPr>
            <a:r>
              <a:rPr lang="fr-FR" sz="2800" b="1" dirty="0" smtClean="0">
                <a:solidFill>
                  <a:srgbClr val="007A37"/>
                </a:solidFill>
              </a:rPr>
              <a:t>1.</a:t>
            </a:r>
            <a:r>
              <a:rPr lang="fr-FR" sz="2800" dirty="0" smtClean="0">
                <a:solidFill>
                  <a:srgbClr val="66FF99"/>
                </a:solidFill>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identity of the speaker</a:t>
            </a:r>
          </a:p>
          <a:p>
            <a:pPr eaLnBrk="1" hangingPunct="1">
              <a:buFont typeface="Wingdings" pitchFamily="2" charset="2"/>
              <a:buNone/>
              <a:defRPr/>
            </a:pPr>
            <a:r>
              <a:rPr lang="en-GB" b="1" dirty="0" smtClean="0">
                <a:solidFill>
                  <a:srgbClr val="007A37"/>
                </a:solidFill>
                <a:effectLst>
                  <a:glow rad="127000">
                    <a:schemeClr val="tx1"/>
                  </a:glow>
                  <a:outerShdw blurRad="38100" dist="38100" dir="2700000" algn="tl">
                    <a:srgbClr val="000000"/>
                  </a:outerShdw>
                </a:effectLst>
              </a:rPr>
              <a:t>2.</a:t>
            </a:r>
            <a:r>
              <a:rPr lang="en-GB" dirty="0" smtClean="0">
                <a:solidFill>
                  <a:srgbClr val="007A37"/>
                </a:solidFill>
                <a:effectLst>
                  <a:glow rad="127000">
                    <a:schemeClr val="tx1"/>
                  </a:glow>
                  <a:outerShdw blurRad="38100" dist="38100" dir="2700000" algn="tl">
                    <a:srgbClr val="000000"/>
                  </a:outerShdw>
                </a:effectLst>
              </a:rPr>
              <a:t> </a:t>
            </a: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The prophetic message </a:t>
            </a:r>
            <a:r>
              <a:rPr lang="en-GB" b="1" dirty="0" smtClean="0">
                <a:ln>
                  <a:solidFill>
                    <a:srgbClr val="000000"/>
                  </a:solidFill>
                </a:ln>
                <a:solidFill>
                  <a:srgbClr val="007A37"/>
                </a:solidFill>
              </a:rPr>
              <a:t>– </a:t>
            </a:r>
            <a:r>
              <a:rPr lang="en-GB" sz="2800" b="1" i="1" dirty="0" smtClean="0">
                <a:ln>
                  <a:solidFill>
                    <a:srgbClr val="000000"/>
                  </a:solidFill>
                </a:ln>
                <a:solidFill>
                  <a:srgbClr val="FF0000"/>
                </a:solidFill>
              </a:rPr>
              <a:t>“I know”</a:t>
            </a:r>
            <a:endParaRPr lang="en-GB" sz="2800" b="1" dirty="0" smtClean="0">
              <a:ln>
                <a:solidFill>
                  <a:srgbClr val="000000"/>
                </a:solidFill>
              </a:ln>
              <a:solidFill>
                <a:srgbClr val="007A37"/>
              </a:solidFill>
            </a:endParaRPr>
          </a:p>
          <a:p>
            <a:pPr lvl="1" indent="328613" eaLnBrk="1" hangingPunct="1">
              <a:buFont typeface="Arial" pitchFamily="34" charset="0"/>
              <a:buChar char="•"/>
              <a:defRPr/>
            </a:pPr>
            <a:r>
              <a:rPr lang="en-GB" b="1" dirty="0" smtClean="0">
                <a:ln>
                  <a:solidFill>
                    <a:srgbClr val="000000"/>
                  </a:solidFill>
                </a:ln>
                <a:solidFill>
                  <a:schemeClr val="bg1">
                    <a:lumMod val="50000"/>
                  </a:schemeClr>
                </a:solidFill>
                <a:effectLst>
                  <a:glow rad="127000">
                    <a:srgbClr val="FFFF00"/>
                  </a:glow>
                  <a:outerShdw blurRad="38100" dist="38100" dir="2700000" algn="tl">
                    <a:srgbClr val="000000">
                      <a:alpha val="43137"/>
                    </a:srgbClr>
                  </a:outerShdw>
                </a:effectLst>
              </a:rPr>
              <a:t>Your afflictions/tribulations…” </a:t>
            </a:r>
          </a:p>
          <a:p>
            <a:pPr algn="r" eaLnBrk="1" hangingPunct="1">
              <a:buFont typeface="Wingdings" pitchFamily="2" charset="2"/>
              <a:buNone/>
              <a:defRPr/>
            </a:pPr>
            <a:r>
              <a:rPr lang="en-GB" sz="2400" b="1" i="1" dirty="0" smtClean="0">
                <a:ln>
                  <a:solidFill>
                    <a:srgbClr val="000000"/>
                  </a:solidFill>
                </a:ln>
                <a:solidFill>
                  <a:srgbClr val="66FF99"/>
                </a:solidFill>
                <a:effectLst/>
              </a:rPr>
              <a:t>	</a:t>
            </a:r>
            <a:r>
              <a:rPr lang="en-GB" sz="2400" i="1" dirty="0" smtClean="0">
                <a:solidFill>
                  <a:srgbClr val="66FF99"/>
                </a:solidFill>
                <a:effectLst/>
              </a:rPr>
              <a:t>			</a:t>
            </a:r>
          </a:p>
        </p:txBody>
      </p:sp>
      <p:sp>
        <p:nvSpPr>
          <p:cNvPr id="2" name="Rectangle 1"/>
          <p:cNvSpPr/>
          <p:nvPr/>
        </p:nvSpPr>
        <p:spPr>
          <a:xfrm>
            <a:off x="2874259" y="260648"/>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92896"/>
            <a:ext cx="60960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3563888" y="3356992"/>
            <a:ext cx="5040560" cy="1944216"/>
          </a:xfrm>
          <a:prstGeom prst="wedgeEllipseCallout">
            <a:avLst>
              <a:gd name="adj1" fmla="val -47992"/>
              <a:gd name="adj2" fmla="val -6268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2000" b="1" i="1" dirty="0" smtClean="0">
                <a:ln>
                  <a:solidFill>
                    <a:srgbClr val="000000"/>
                  </a:solidFill>
                </a:ln>
                <a:solidFill>
                  <a:srgbClr val="0033CC"/>
                </a:solidFill>
              </a:rPr>
              <a:t>“In this world you will have trouble. But take heart! I have overcome the world.” </a:t>
            </a:r>
            <a:r>
              <a:rPr lang="fr-FR" sz="1600" b="1" dirty="0" smtClean="0">
                <a:ln>
                  <a:solidFill>
                    <a:srgbClr val="000000"/>
                  </a:solidFill>
                </a:ln>
                <a:solidFill>
                  <a:srgbClr val="0033CC"/>
                </a:solidFill>
              </a:rPr>
              <a:t>(John </a:t>
            </a:r>
            <a:r>
              <a:rPr lang="fr-FR" sz="1600" b="1" dirty="0">
                <a:ln>
                  <a:solidFill>
                    <a:srgbClr val="000000"/>
                  </a:solidFill>
                </a:ln>
                <a:solidFill>
                  <a:srgbClr val="0033CC"/>
                </a:solidFill>
              </a:rPr>
              <a:t>16:33)</a:t>
            </a:r>
            <a:endParaRPr lang="en-GB" sz="1600" b="1" i="1" dirty="0">
              <a:ln>
                <a:solidFill>
                  <a:srgbClr val="000000"/>
                </a:solidFill>
              </a:ln>
              <a:solidFill>
                <a:srgbClr val="0033CC"/>
              </a:solidFill>
            </a:endParaRPr>
          </a:p>
        </p:txBody>
      </p:sp>
    </p:spTree>
    <p:extLst>
      <p:ext uri="{BB962C8B-B14F-4D97-AF65-F5344CB8AC3E}">
        <p14:creationId xmlns:p14="http://schemas.microsoft.com/office/powerpoint/2010/main" val="524799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764704"/>
            <a:ext cx="8657530" cy="4852988"/>
          </a:xfrm>
        </p:spPr>
        <p:txBody>
          <a:bodyPr/>
          <a:lstStyle/>
          <a:p>
            <a:pPr eaLnBrk="1" hangingPunct="1">
              <a:buClr>
                <a:srgbClr val="FFFF99"/>
              </a:buClr>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1. The identity of the speaker</a:t>
            </a:r>
          </a:p>
          <a:p>
            <a:pPr eaLnBrk="1" hangingPunct="1">
              <a:buClr>
                <a:srgbClr val="FFFF99"/>
              </a:buClr>
              <a:buFont typeface="Wingdings" pitchFamily="2" charset="2"/>
              <a:buNone/>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a:t>
            </a:r>
            <a:r>
              <a:rPr lang="en-GB" b="1" dirty="0" smtClean="0">
                <a:ln>
                  <a:solidFill>
                    <a:srgbClr val="000000"/>
                  </a:solidFill>
                </a:ln>
                <a:solidFill>
                  <a:srgbClr val="007A37"/>
                </a:solidFill>
              </a:rPr>
              <a:t>– </a:t>
            </a:r>
            <a:r>
              <a:rPr lang="en-GB" sz="2800" b="1" i="1" dirty="0" smtClean="0">
                <a:ln>
                  <a:solidFill>
                    <a:srgbClr val="000000"/>
                  </a:solidFill>
                </a:ln>
                <a:solidFill>
                  <a:srgbClr val="FF0000"/>
                </a:solidFill>
              </a:rPr>
              <a:t>“I know”</a:t>
            </a:r>
            <a:endParaRPr lang="en-GB" b="1" i="1" dirty="0" smtClean="0">
              <a:ln>
                <a:solidFill>
                  <a:srgbClr val="000000"/>
                </a:solidFill>
              </a:ln>
              <a:solidFill>
                <a:srgbClr val="007A37"/>
              </a:solidFill>
            </a:endParaRPr>
          </a:p>
          <a:p>
            <a:pPr eaLnBrk="1" hangingPunct="1">
              <a:buClr>
                <a:srgbClr val="FFFF99"/>
              </a:buClr>
              <a:buFont typeface="Wingdings" pitchFamily="2" charset="2"/>
              <a:buNone/>
              <a:defRPr/>
            </a:pPr>
            <a:r>
              <a:rPr lang="en-GB" sz="2400" i="1" dirty="0" smtClean="0">
                <a:solidFill>
                  <a:srgbClr val="FFFF00"/>
                </a:solidFill>
              </a:rPr>
              <a:t>	  </a:t>
            </a:r>
            <a:r>
              <a:rPr lang="en-GB" b="1" dirty="0" smtClean="0">
                <a:ln>
                  <a:solidFill>
                    <a:schemeClr val="accent4">
                      <a:lumMod val="10000"/>
                    </a:schemeClr>
                  </a:solidFill>
                </a:ln>
                <a:solidFill>
                  <a:schemeClr val="bg1">
                    <a:lumMod val="50000"/>
                  </a:schemeClr>
                </a:solidFill>
                <a:effectLst>
                  <a:glow rad="127000">
                    <a:srgbClr val="FFFF00"/>
                  </a:glow>
                  <a:outerShdw blurRad="38100" dist="38100" dir="2700000" algn="tl">
                    <a:srgbClr val="000000">
                      <a:alpha val="43137"/>
                    </a:srgbClr>
                  </a:outerShdw>
                </a:effectLst>
              </a:rPr>
              <a:t>…your afflictions/tribulations…”</a:t>
            </a:r>
          </a:p>
          <a:p>
            <a:pPr lvl="3" indent="-285750" eaLnBrk="1" hangingPunct="1">
              <a:buClr>
                <a:srgbClr val="FF0000"/>
              </a:buClr>
              <a:buFont typeface="Arial" pitchFamily="34" charset="0"/>
              <a:buChar char="•"/>
              <a:defRPr/>
            </a:pPr>
            <a:r>
              <a:rPr lang="en-GB" sz="2400" b="1" dirty="0" smtClean="0">
                <a:ln>
                  <a:solidFill>
                    <a:schemeClr val="accent4">
                      <a:lumMod val="10000"/>
                    </a:schemeClr>
                  </a:solidFill>
                </a:ln>
                <a:solidFill>
                  <a:srgbClr val="C00000"/>
                </a:solidFill>
                <a:effectLst>
                  <a:outerShdw blurRad="38100" dist="38100" dir="2700000" algn="tl">
                    <a:srgbClr val="000000">
                      <a:alpha val="43137"/>
                    </a:srgbClr>
                  </a:outerShdw>
                </a:effectLst>
              </a:rPr>
              <a:t>Why does God allow suffering?</a:t>
            </a:r>
          </a:p>
          <a:p>
            <a:pPr marL="0" indent="0" eaLnBrk="1" hangingPunct="1">
              <a:buFont typeface="Wingdings" pitchFamily="2" charset="2"/>
              <a:buNone/>
              <a:defRPr/>
            </a:pPr>
            <a:endParaRPr lang="en-GB" dirty="0">
              <a:solidFill>
                <a:schemeClr val="tx2">
                  <a:lumMod val="75000"/>
                </a:schemeClr>
              </a:solidFill>
            </a:endParaRPr>
          </a:p>
        </p:txBody>
      </p:sp>
      <p:sp>
        <p:nvSpPr>
          <p:cNvPr id="4" name="Rectangle 3"/>
          <p:cNvSpPr/>
          <p:nvPr/>
        </p:nvSpPr>
        <p:spPr>
          <a:xfrm>
            <a:off x="611188" y="3140968"/>
            <a:ext cx="4824412" cy="33843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600" b="1" i="1" dirty="0" smtClean="0">
                <a:ln>
                  <a:solidFill>
                    <a:srgbClr val="000000"/>
                  </a:solidFill>
                </a:ln>
                <a:solidFill>
                  <a:srgbClr val="0033CC"/>
                </a:solidFill>
              </a:rPr>
              <a:t>My son, do not make light of the Lord’s discipline, and do not lose heart when he rebukes you, because the Lord disciplines those whom he loves, and punishes everyone he accepts as a son. Endure hardship as discipline; God is treating you as sons. For what son is not disciplined by his father? No discipline seems pleasant at the time, but painful. Later on, however, it produces a harvest of righteousness and peace for those who have been trained by it. </a:t>
            </a:r>
            <a:r>
              <a:rPr lang="en-GB" sz="1600" dirty="0" smtClean="0">
                <a:solidFill>
                  <a:srgbClr val="0033CC"/>
                </a:solidFill>
              </a:rPr>
              <a:t>(Hebrews 12:5-7,11)</a:t>
            </a:r>
            <a:endParaRPr lang="en-GB" sz="1600" dirty="0">
              <a:solidFill>
                <a:srgbClr val="0033CC"/>
              </a:solidFill>
            </a:endParaRPr>
          </a:p>
        </p:txBody>
      </p:sp>
      <p:sp>
        <p:nvSpPr>
          <p:cNvPr id="5" name="Rectangle 4"/>
          <p:cNvSpPr/>
          <p:nvPr/>
        </p:nvSpPr>
        <p:spPr>
          <a:xfrm>
            <a:off x="5506342" y="3429000"/>
            <a:ext cx="3528392" cy="28797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600" b="1" i="1" dirty="0" smtClean="0">
                <a:solidFill>
                  <a:srgbClr val="002060"/>
                </a:solidFill>
              </a:rPr>
              <a:t>Praise be to the God and Father of our Lord Jesus Christ, the Father of compassion and the God of all comfort, who comforts us in all our troubles, so that we can comfort those in any trouble with the comfort we ourselves have received from God.</a:t>
            </a:r>
            <a:r>
              <a:rPr lang="en-GB" sz="1600" b="1" dirty="0" smtClean="0">
                <a:solidFill>
                  <a:srgbClr val="002060"/>
                </a:solidFill>
              </a:rPr>
              <a:t> </a:t>
            </a:r>
            <a:r>
              <a:rPr lang="fr-FR" sz="1600" dirty="0" smtClean="0">
                <a:solidFill>
                  <a:srgbClr val="002060"/>
                </a:solidFill>
              </a:rPr>
              <a:t>(2 </a:t>
            </a:r>
            <a:r>
              <a:rPr lang="fr-FR" sz="1600" dirty="0">
                <a:solidFill>
                  <a:srgbClr val="002060"/>
                </a:solidFill>
              </a:rPr>
              <a:t>Cor 1:3-4)</a:t>
            </a:r>
            <a:endParaRPr lang="en-GB" sz="1600" dirty="0">
              <a:solidFill>
                <a:srgbClr val="002060"/>
              </a:solidFill>
            </a:endParaRPr>
          </a:p>
        </p:txBody>
      </p:sp>
      <p:sp>
        <p:nvSpPr>
          <p:cNvPr id="2" name="Rectangle 1"/>
          <p:cNvSpPr/>
          <p:nvPr/>
        </p:nvSpPr>
        <p:spPr>
          <a:xfrm>
            <a:off x="2874259"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980729"/>
            <a:ext cx="8507288" cy="1296143"/>
          </a:xfrm>
          <a:effectLst>
            <a:innerShdw blurRad="63500" dist="50800" dir="2700000">
              <a:prstClr val="black">
                <a:alpha val="50000"/>
              </a:prstClr>
            </a:innerShdw>
          </a:effectLst>
          <a:scene3d>
            <a:camera prst="orthographicFront"/>
            <a:lightRig rig="threePt" dir="t"/>
          </a:scene3d>
          <a:sp3d>
            <a:bevelT/>
          </a:sp3d>
        </p:spPr>
        <p:txBody>
          <a:bodyPr/>
          <a:lstStyle/>
          <a:p>
            <a:pPr marL="0" indent="0" eaLnBrk="1" hangingPunct="1">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 </a:t>
            </a:r>
            <a:r>
              <a:rPr lang="fr-FR" sz="2800" b="1" dirty="0" smtClean="0">
                <a:ln>
                  <a:solidFill>
                    <a:srgbClr val="000000"/>
                  </a:solidFill>
                </a:ln>
                <a:solidFill>
                  <a:srgbClr val="007A37"/>
                </a:solidFill>
                <a:effectLst>
                  <a:glow rad="127000">
                    <a:schemeClr val="tx1"/>
                  </a:glow>
                  <a:outerShdw blurRad="38100" dist="38100" dir="2700000" algn="tl">
                    <a:srgbClr val="000000"/>
                  </a:outerShdw>
                </a:effectLst>
              </a:rPr>
              <a:t>The </a:t>
            </a:r>
            <a:r>
              <a:rPr lang="fr-FR" sz="2800" b="1" dirty="0">
                <a:ln>
                  <a:solidFill>
                    <a:srgbClr val="000000"/>
                  </a:solidFill>
                </a:ln>
                <a:solidFill>
                  <a:srgbClr val="007A37"/>
                </a:solidFill>
                <a:effectLst>
                  <a:glow rad="127000">
                    <a:schemeClr val="tx1"/>
                  </a:glow>
                  <a:outerShdw blurRad="38100" dist="38100" dir="2700000" algn="tl">
                    <a:srgbClr val="000000"/>
                  </a:outerShdw>
                </a:effectLst>
              </a:rPr>
              <a:t>description </a:t>
            </a:r>
            <a:r>
              <a:rPr lang="fr-FR" sz="2800" b="1" dirty="0" smtClean="0">
                <a:ln>
                  <a:solidFill>
                    <a:srgbClr val="000000"/>
                  </a:solidFill>
                </a:ln>
                <a:solidFill>
                  <a:srgbClr val="007A37"/>
                </a:solidFill>
                <a:effectLst>
                  <a:glow rad="127000">
                    <a:schemeClr val="tx1"/>
                  </a:glow>
                  <a:outerShdw blurRad="38100" dist="38100" dir="2700000" algn="tl">
                    <a:srgbClr val="000000"/>
                  </a:outerShdw>
                </a:effectLst>
              </a:rPr>
              <a:t>of the speaker</a:t>
            </a:r>
            <a:endParaRPr lang="fr-FR" sz="2800" b="1" dirty="0">
              <a:ln>
                <a:solidFill>
                  <a:srgbClr val="000000"/>
                </a:solidFill>
              </a:ln>
              <a:solidFill>
                <a:srgbClr val="007A37"/>
              </a:solidFill>
              <a:effectLst>
                <a:glow rad="127000">
                  <a:schemeClr val="tx1"/>
                </a:glow>
                <a:outerShdw blurRad="38100" dist="38100" dir="2700000" algn="tl">
                  <a:srgbClr val="000000"/>
                </a:outerShdw>
              </a:effectLst>
            </a:endParaRPr>
          </a:p>
          <a:p>
            <a:pPr marL="0" indent="0" eaLnBrk="1" hangingPunct="1">
              <a:spcBef>
                <a:spcPts val="600"/>
              </a:spcBef>
              <a:buNone/>
              <a:defRPr/>
            </a:pPr>
            <a:r>
              <a:rPr lang="fr-FR" b="1" dirty="0" smtClean="0">
                <a:ln>
                  <a:solidFill>
                    <a:srgbClr val="000000"/>
                  </a:solidFill>
                </a:ln>
                <a:solidFill>
                  <a:srgbClr val="007A37"/>
                </a:solidFill>
                <a:effectLst>
                  <a:glow rad="127000">
                    <a:schemeClr val="tx1"/>
                  </a:glow>
                  <a:outerShdw blurRad="38100" dist="38100" dir="2700000" algn="tl">
                    <a:srgbClr val="000000"/>
                  </a:outerShdw>
                </a:effectLst>
              </a:rPr>
              <a:t>2</a:t>
            </a:r>
            <a:r>
              <a:rPr lang="fr-FR" b="1" dirty="0">
                <a:ln>
                  <a:solidFill>
                    <a:srgbClr val="000000"/>
                  </a:solidFill>
                </a:ln>
                <a:solidFill>
                  <a:srgbClr val="007A37"/>
                </a:solidFill>
                <a:effectLst>
                  <a:glow rad="127000">
                    <a:schemeClr val="tx1"/>
                  </a:glow>
                  <a:outerShdw blurRad="38100" dist="38100" dir="2700000" algn="tl">
                    <a:srgbClr val="000000"/>
                  </a:outerShdw>
                </a:effectLst>
              </a:rPr>
              <a:t>. </a:t>
            </a: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The prophetic message  </a:t>
            </a:r>
            <a:r>
              <a:rPr lang="en-GB" sz="2800" b="1" i="1" dirty="0">
                <a:ln>
                  <a:solidFill>
                    <a:srgbClr val="000000"/>
                  </a:solidFill>
                </a:ln>
                <a:solidFill>
                  <a:srgbClr val="FF0000"/>
                </a:solidFill>
                <a:effectLst>
                  <a:outerShdw blurRad="38100" dist="38100" dir="2700000" algn="tl">
                    <a:srgbClr val="000000">
                      <a:alpha val="43137"/>
                    </a:srgbClr>
                  </a:outerShdw>
                </a:effectLst>
              </a:rPr>
              <a:t>“I know…</a:t>
            </a:r>
            <a:endParaRPr lang="en-GB" sz="2800" i="1" dirty="0">
              <a:ln>
                <a:solidFill>
                  <a:srgbClr val="000000"/>
                </a:solidFill>
              </a:ln>
              <a:solidFill>
                <a:srgbClr val="FF0000"/>
              </a:solidFill>
            </a:endParaRPr>
          </a:p>
          <a:p>
            <a:pPr marL="0" indent="0" eaLnBrk="1" hangingPunct="1">
              <a:buNone/>
              <a:defRPr/>
            </a:pPr>
            <a:endParaRPr lang="en-GB" b="1" dirty="0" smtClean="0">
              <a:ln>
                <a:solidFill>
                  <a:srgbClr val="000000"/>
                </a:solidFill>
              </a:ln>
              <a:solidFill>
                <a:srgbClr val="007A37"/>
              </a:solidFill>
              <a:effectLst>
                <a:glow rad="127000">
                  <a:schemeClr val="tx1"/>
                </a:glow>
                <a:outerShdw blurRad="38100" dist="38100" dir="2700000" algn="tl">
                  <a:srgbClr val="000000"/>
                </a:outerShdw>
              </a:effectLst>
            </a:endParaRPr>
          </a:p>
        </p:txBody>
      </p:sp>
      <p:sp>
        <p:nvSpPr>
          <p:cNvPr id="2" name="Rectangle 1"/>
          <p:cNvSpPr/>
          <p:nvPr/>
        </p:nvSpPr>
        <p:spPr>
          <a:xfrm>
            <a:off x="2874258" y="260648"/>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
        <p:nvSpPr>
          <p:cNvPr id="3" name="TextBox 2"/>
          <p:cNvSpPr txBox="1"/>
          <p:nvPr/>
        </p:nvSpPr>
        <p:spPr>
          <a:xfrm>
            <a:off x="611560" y="2276872"/>
            <a:ext cx="8424936" cy="1169551"/>
          </a:xfrm>
          <a:prstGeom prst="rect">
            <a:avLst/>
          </a:prstGeom>
          <a:noFill/>
        </p:spPr>
        <p:txBody>
          <a:bodyPr wrap="square" rtlCol="0">
            <a:spAutoFit/>
          </a:bodyPr>
          <a:lstStyle/>
          <a:p>
            <a:pPr marL="538163" indent="355600" eaLnBrk="1" hangingPunct="1">
              <a:spcBef>
                <a:spcPts val="0"/>
              </a:spcBef>
              <a:buClr>
                <a:srgbClr val="C00000"/>
              </a:buClr>
              <a:buFont typeface="Arial" panose="020B0604020202020204" pitchFamily="34" charset="0"/>
              <a:buChar char="•"/>
              <a:defRPr/>
            </a:pPr>
            <a:r>
              <a:rPr lang="en-GB" sz="2400" b="1" dirty="0">
                <a:ln>
                  <a:solidFill>
                    <a:srgbClr val="000000"/>
                  </a:solidFill>
                </a:ln>
                <a:solidFill>
                  <a:srgbClr val="C00000"/>
                </a:solidFill>
                <a:effectLst>
                  <a:glow rad="127000">
                    <a:schemeClr val="tx2">
                      <a:lumMod val="90000"/>
                    </a:schemeClr>
                  </a:glow>
                  <a:outerShdw blurRad="38100" dist="38100" dir="2700000" algn="tl">
                    <a:srgbClr val="000000">
                      <a:alpha val="43137"/>
                    </a:srgbClr>
                  </a:outerShdw>
                </a:effectLst>
              </a:rPr>
              <a:t>Your affliction/tribulation… </a:t>
            </a:r>
          </a:p>
          <a:p>
            <a:pPr marL="893763" lvl="2" indent="-355600" eaLnBrk="1" hangingPunct="1">
              <a:buClr>
                <a:srgbClr val="FF0000"/>
              </a:buClr>
              <a:buFont typeface="Arial" pitchFamily="34" charset="0"/>
              <a:buChar char="•"/>
              <a:defRPr/>
            </a:pPr>
            <a:r>
              <a:rPr lang="en-GB" sz="2800" b="1" dirty="0">
                <a:ln>
                  <a:solidFill>
                    <a:srgbClr val="000000"/>
                  </a:solidFill>
                </a:ln>
                <a:solidFill>
                  <a:srgbClr val="C00000"/>
                </a:solidFill>
                <a:effectLst>
                  <a:glow rad="127000">
                    <a:schemeClr val="tx2">
                      <a:lumMod val="90000"/>
                    </a:schemeClr>
                  </a:glow>
                  <a:outerShdw blurRad="38100" dist="38100" dir="2700000" algn="tl">
                    <a:srgbClr val="000000">
                      <a:alpha val="43137"/>
                    </a:srgbClr>
                  </a:outerShdw>
                </a:effectLst>
              </a:rPr>
              <a:t>Your poverty.” </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60649"/>
            <a:ext cx="7772400" cy="1224136"/>
          </a:xfrm>
        </p:spPr>
        <p:txBody>
          <a:bodyPr anchor="ctr"/>
          <a:lstStyle/>
          <a:p>
            <a:pPr eaLnBrk="1" hangingPunct="1">
              <a:defRPr/>
            </a:pPr>
            <a:r>
              <a:rPr lang="en-GB" sz="3600" b="1" dirty="0" smtClean="0">
                <a:solidFill>
                  <a:srgbClr val="0033CC"/>
                </a:solidFill>
              </a:rPr>
              <a:t>Face to face with death</a:t>
            </a:r>
            <a:r>
              <a:rPr lang="fr-FR" dirty="0" smtClean="0">
                <a:solidFill>
                  <a:srgbClr val="0033CC"/>
                </a:solidFill>
              </a:rPr>
              <a:t/>
            </a:r>
            <a:br>
              <a:rPr lang="fr-FR" dirty="0" smtClean="0">
                <a:solidFill>
                  <a:srgbClr val="0033CC"/>
                </a:solidFill>
              </a:rPr>
            </a:br>
            <a:r>
              <a:rPr lang="en-GB" sz="3200" b="1" dirty="0" smtClean="0">
                <a:ln>
                  <a:solidFill>
                    <a:srgbClr val="000000"/>
                  </a:solidFill>
                </a:ln>
                <a:solidFill>
                  <a:schemeClr val="hlink"/>
                </a:solidFill>
              </a:rPr>
              <a:t>Revelation 2:8-11</a:t>
            </a:r>
            <a:endParaRPr lang="en-GB" b="1" dirty="0" smtClean="0">
              <a:ln>
                <a:solidFill>
                  <a:srgbClr val="000000"/>
                </a:solidFill>
              </a:ln>
              <a:solidFill>
                <a:srgbClr val="0033CC"/>
              </a:solidFill>
            </a:endParaRPr>
          </a:p>
        </p:txBody>
      </p:sp>
      <p:sp>
        <p:nvSpPr>
          <p:cNvPr id="2" name="TextBox 1"/>
          <p:cNvSpPr txBox="1"/>
          <p:nvPr/>
        </p:nvSpPr>
        <p:spPr>
          <a:xfrm>
            <a:off x="251520" y="1556792"/>
            <a:ext cx="8640960" cy="4401205"/>
          </a:xfrm>
          <a:prstGeom prst="rect">
            <a:avLst/>
          </a:prstGeom>
          <a:solidFill>
            <a:schemeClr val="bg1">
              <a:lumMod val="20000"/>
              <a:lumOff val="80000"/>
            </a:schemeClr>
          </a:solidFill>
        </p:spPr>
        <p:txBody>
          <a:bodyPr wrap="square" rtlCol="0">
            <a:spAutoFit/>
          </a:bodyPr>
          <a:lstStyle/>
          <a:p>
            <a:r>
              <a:rPr lang="en-GB" sz="2800" b="1" i="1" dirty="0" smtClean="0">
                <a:ln>
                  <a:solidFill>
                    <a:srgbClr val="000000"/>
                  </a:solidFill>
                </a:ln>
                <a:solidFill>
                  <a:schemeClr val="accent5">
                    <a:lumMod val="25000"/>
                  </a:schemeClr>
                </a:solidFill>
                <a:effectLst>
                  <a:glow rad="127000">
                    <a:schemeClr val="tx2">
                      <a:lumMod val="75000"/>
                    </a:schemeClr>
                  </a:glow>
                  <a:outerShdw blurRad="38100" dist="38100" dir="2700000" algn="tl">
                    <a:srgbClr val="000000">
                      <a:alpha val="43137"/>
                    </a:srgbClr>
                  </a:outerShdw>
                </a:effectLst>
              </a:rPr>
              <a:t>Do </a:t>
            </a:r>
            <a:r>
              <a:rPr lang="en-GB" sz="2800" b="1" i="1" dirty="0">
                <a:ln>
                  <a:solidFill>
                    <a:srgbClr val="000000"/>
                  </a:solidFill>
                </a:ln>
                <a:solidFill>
                  <a:schemeClr val="accent5">
                    <a:lumMod val="25000"/>
                  </a:schemeClr>
                </a:solidFill>
                <a:effectLst>
                  <a:glow rad="127000">
                    <a:schemeClr val="tx2">
                      <a:lumMod val="75000"/>
                    </a:schemeClr>
                  </a:glow>
                  <a:outerShdw blurRad="38100" dist="38100" dir="2700000" algn="tl">
                    <a:srgbClr val="000000">
                      <a:alpha val="43137"/>
                    </a:srgbClr>
                  </a:outerShdw>
                </a:effectLst>
              </a:rPr>
              <a:t>not be afraid of what you are about to suffer. I tell you, the devil will put some of you in prison, to test you, you will suffer persecution (tribulation) for ten days. Be faithful, even unto the point of death, and I will give you the crown of life. He who has an ear, let him hear what the Spirit says to the churches. He who overcomes will not be hurt at all by the second death</a:t>
            </a:r>
            <a:r>
              <a:rPr lang="en-GB" sz="2800" b="1" i="1" dirty="0" smtClean="0">
                <a:ln>
                  <a:solidFill>
                    <a:srgbClr val="000000"/>
                  </a:solidFill>
                </a:ln>
                <a:solidFill>
                  <a:schemeClr val="accent5">
                    <a:lumMod val="25000"/>
                  </a:schemeClr>
                </a:solidFill>
                <a:effectLst>
                  <a:glow rad="127000">
                    <a:schemeClr val="tx2">
                      <a:lumMod val="75000"/>
                    </a:schemeClr>
                  </a:glow>
                  <a:outerShdw blurRad="38100" dist="38100" dir="2700000" algn="tl">
                    <a:srgbClr val="000000">
                      <a:alpha val="43137"/>
                    </a:srgbClr>
                  </a:outerShdw>
                </a:effectLst>
              </a:rPr>
              <a:t>.'</a:t>
            </a:r>
            <a:endParaRPr lang="en-GB" sz="2800" dirty="0">
              <a:ln>
                <a:solidFill>
                  <a:srgbClr val="000000"/>
                </a:solidFill>
              </a:ln>
              <a:solidFill>
                <a:schemeClr val="accent5">
                  <a:lumMod val="25000"/>
                </a:schemeClr>
              </a:solidFill>
              <a:effectLst>
                <a:glow rad="127000">
                  <a:schemeClr val="tx2">
                    <a:lumMod val="7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76922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9530"/>
            <a:ext cx="8686800" cy="4530725"/>
          </a:xfrm>
        </p:spPr>
        <p:txBody>
          <a:bodyPr/>
          <a:lstStyle/>
          <a:p>
            <a:pPr eaLnBrk="1" hangingPunct="1">
              <a:buClr>
                <a:srgbClr val="FFFF99"/>
              </a:buClr>
              <a:buFont typeface="Wingdings" pitchFamily="2" charset="2"/>
              <a:buNone/>
              <a:defRPr/>
            </a:pPr>
            <a:r>
              <a:rPr lang="fr-FR" sz="2800" b="1" dirty="0">
                <a:solidFill>
                  <a:srgbClr val="007A37"/>
                </a:solidFill>
              </a:rPr>
              <a:t>1. </a:t>
            </a:r>
            <a:r>
              <a:rPr lang="fr-FR"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endParaRPr lang="fr-FR" sz="2800" b="1" dirty="0">
              <a:ln>
                <a:solidFill>
                  <a:srgbClr val="000000"/>
                </a:solidFill>
              </a:ln>
              <a:solidFill>
                <a:srgbClr val="007A37"/>
              </a:solidFill>
              <a:effectLst>
                <a:glow rad="127000">
                  <a:schemeClr val="tx1"/>
                </a:glow>
                <a:outerShdw blurRad="38100" dist="38100" dir="2700000" algn="tl">
                  <a:srgbClr val="000000"/>
                </a:outerShdw>
              </a:effectLst>
            </a:endParaRPr>
          </a:p>
          <a:p>
            <a:pPr eaLnBrk="1" hangingPunct="1">
              <a:buClr>
                <a:srgbClr val="FFFF99"/>
              </a:buClr>
              <a:buNone/>
              <a:defRPr/>
            </a:pPr>
            <a:r>
              <a:rPr lang="fr-FR" b="1" dirty="0" smtClean="0">
                <a:ln>
                  <a:solidFill>
                    <a:srgbClr val="000000"/>
                  </a:solidFill>
                </a:ln>
                <a:solidFill>
                  <a:srgbClr val="007A37"/>
                </a:solidFill>
                <a:effectLst>
                  <a:glow rad="127000">
                    <a:schemeClr val="tx1"/>
                  </a:glow>
                  <a:outerShdw blurRad="38100" dist="38100" dir="2700000" algn="tl">
                    <a:srgbClr val="000000"/>
                  </a:outerShdw>
                </a:effectLst>
              </a:rPr>
              <a:t>2</a:t>
            </a:r>
            <a:r>
              <a:rPr lang="fr-FR" b="1" dirty="0">
                <a:ln>
                  <a:solidFill>
                    <a:srgbClr val="000000"/>
                  </a:solidFill>
                </a:ln>
                <a:solidFill>
                  <a:srgbClr val="007A37"/>
                </a:solidFill>
                <a:effectLst>
                  <a:glow rad="127000">
                    <a:schemeClr val="tx1"/>
                  </a:glow>
                  <a:outerShdw blurRad="38100" dist="38100" dir="2700000" algn="tl">
                    <a:srgbClr val="000000"/>
                  </a:outerShdw>
                </a:effectLst>
              </a:rPr>
              <a:t>. </a:t>
            </a:r>
            <a:r>
              <a:rPr lang="fr-FR" b="1" dirty="0" smtClean="0">
                <a:ln>
                  <a:solidFill>
                    <a:srgbClr val="000000"/>
                  </a:solidFill>
                </a:ln>
                <a:solidFill>
                  <a:srgbClr val="007A37"/>
                </a:solidFill>
                <a:effectLst>
                  <a:glow rad="127000">
                    <a:schemeClr val="tx1"/>
                  </a:glow>
                  <a:outerShdw blurRad="38100" dist="38100" dir="2700000" algn="tl">
                    <a:srgbClr val="000000"/>
                  </a:outerShdw>
                </a:effectLst>
              </a:rPr>
              <a:t>The </a:t>
            </a:r>
            <a:r>
              <a:rPr lang="fr-FR" b="1" dirty="0" err="1" smtClean="0">
                <a:ln>
                  <a:solidFill>
                    <a:srgbClr val="000000"/>
                  </a:solidFill>
                </a:ln>
                <a:solidFill>
                  <a:srgbClr val="007A37"/>
                </a:solidFill>
                <a:effectLst>
                  <a:glow rad="127000">
                    <a:schemeClr val="tx1"/>
                  </a:glow>
                  <a:outerShdw blurRad="38100" dist="38100" dir="2700000" algn="tl">
                    <a:srgbClr val="000000"/>
                  </a:outerShdw>
                </a:effectLst>
              </a:rPr>
              <a:t>prophetic</a:t>
            </a:r>
            <a:r>
              <a:rPr lang="fr-FR" b="1" dirty="0" smtClean="0">
                <a:ln>
                  <a:solidFill>
                    <a:srgbClr val="000000"/>
                  </a:solidFill>
                </a:ln>
                <a:solidFill>
                  <a:srgbClr val="007A37"/>
                </a:solidFill>
                <a:effectLst>
                  <a:glow rad="127000">
                    <a:schemeClr val="tx1"/>
                  </a:glow>
                  <a:outerShdw blurRad="38100" dist="38100" dir="2700000" algn="tl">
                    <a:srgbClr val="000000"/>
                  </a:outerShdw>
                </a:effectLst>
              </a:rPr>
              <a:t> </a:t>
            </a:r>
            <a:r>
              <a:rPr lang="fr-FR" b="1" dirty="0">
                <a:ln>
                  <a:solidFill>
                    <a:srgbClr val="000000"/>
                  </a:solidFill>
                </a:ln>
                <a:solidFill>
                  <a:srgbClr val="007A37"/>
                </a:solidFill>
                <a:effectLst>
                  <a:glow rad="127000">
                    <a:schemeClr val="tx1"/>
                  </a:glow>
                  <a:outerShdw blurRad="38100" dist="38100" dir="2700000" algn="tl">
                    <a:srgbClr val="000000"/>
                  </a:outerShdw>
                </a:effectLst>
              </a:rPr>
              <a:t>message </a:t>
            </a:r>
            <a:r>
              <a:rPr lang="en-GB" sz="2800" b="1" i="1" dirty="0">
                <a:ln>
                  <a:solidFill>
                    <a:srgbClr val="000000"/>
                  </a:solidFill>
                </a:ln>
                <a:solidFill>
                  <a:srgbClr val="FF0000"/>
                </a:solidFill>
                <a:effectLst>
                  <a:outerShdw blurRad="38100" dist="38100" dir="2700000" algn="tl">
                    <a:srgbClr val="000000">
                      <a:alpha val="43137"/>
                    </a:srgbClr>
                  </a:outerShdw>
                </a:effectLst>
              </a:rPr>
              <a:t>“I know…</a:t>
            </a:r>
            <a:endParaRPr lang="fr-FR" sz="2800" b="1" dirty="0">
              <a:ln>
                <a:solidFill>
                  <a:srgbClr val="000000"/>
                </a:solidFill>
              </a:ln>
              <a:solidFill>
                <a:srgbClr val="FF0000"/>
              </a:solidFill>
              <a:effectLst>
                <a:outerShdw blurRad="38100" dist="38100" dir="2700000" algn="tl">
                  <a:srgbClr val="000000">
                    <a:alpha val="43137"/>
                  </a:srgbClr>
                </a:outerShdw>
              </a:effectLst>
            </a:endParaRPr>
          </a:p>
          <a:p>
            <a:pPr lvl="1" indent="-204788" eaLnBrk="1" hangingPunct="1">
              <a:buClr>
                <a:srgbClr val="FF0000"/>
              </a:buClr>
              <a:buFont typeface="Arial" panose="020B0604020202020204" pitchFamily="34" charset="0"/>
              <a:buChar char="•"/>
              <a:defRPr/>
            </a:pPr>
            <a:r>
              <a:rPr lang="en-GB" sz="2400" i="1" dirty="0" smtClean="0">
                <a:ln>
                  <a:solidFill>
                    <a:srgbClr val="000000"/>
                  </a:solidFill>
                </a:ln>
                <a:solidFill>
                  <a:srgbClr val="FFFF00"/>
                </a:solidFill>
              </a:rPr>
              <a:t> </a:t>
            </a:r>
            <a:r>
              <a:rPr lang="en-GB" sz="20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your affliction/tribulation</a:t>
            </a:r>
            <a:r>
              <a:rPr lang="en-GB" sz="1800" b="1" dirty="0" smtClean="0">
                <a:ln>
                  <a:solidFill>
                    <a:srgbClr val="000000"/>
                  </a:solidFill>
                </a:ln>
                <a:solidFill>
                  <a:srgbClr val="FF0000"/>
                </a:solidFill>
                <a:effectLst/>
              </a:rPr>
              <a:t> </a:t>
            </a:r>
          </a:p>
          <a:p>
            <a:pPr marL="803275" lvl="2" indent="-265113" eaLnBrk="1" hangingPunct="1">
              <a:buClr>
                <a:srgbClr val="FF0000"/>
              </a:buClr>
              <a:buFont typeface="Arial" pitchFamily="34" charset="0"/>
              <a:buChar char="•"/>
              <a:defRPr/>
            </a:pPr>
            <a:r>
              <a:rPr lang="en-GB" b="1" dirty="0" smtClean="0">
                <a:ln>
                  <a:solidFill>
                    <a:srgbClr val="000000"/>
                  </a:solidFill>
                </a:ln>
                <a:solidFill>
                  <a:srgbClr val="FF0000"/>
                </a:solidFill>
                <a:effectLst>
                  <a:glow rad="127000">
                    <a:srgbClr val="FFFF00"/>
                  </a:glow>
                </a:effectLst>
              </a:rPr>
              <a:t>your poverty– yet you are rich!</a:t>
            </a:r>
          </a:p>
          <a:p>
            <a:pPr marL="0" indent="0" eaLnBrk="1" hangingPunct="1">
              <a:buFont typeface="Wingdings" pitchFamily="2" charset="2"/>
              <a:buNone/>
              <a:defRPr/>
            </a:pPr>
            <a:endParaRPr lang="en-GB" dirty="0"/>
          </a:p>
        </p:txBody>
      </p:sp>
      <p:sp>
        <p:nvSpPr>
          <p:cNvPr id="5" name="Oval Callout 4"/>
          <p:cNvSpPr/>
          <p:nvPr/>
        </p:nvSpPr>
        <p:spPr>
          <a:xfrm>
            <a:off x="0" y="2996952"/>
            <a:ext cx="9144000" cy="3816424"/>
          </a:xfrm>
          <a:prstGeom prst="wedgeEllipseCallout">
            <a:avLst>
              <a:gd name="adj1" fmla="val 28636"/>
              <a:gd name="adj2" fmla="val -54003"/>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600"/>
              </a:spcAft>
              <a:defRPr/>
            </a:pPr>
            <a:r>
              <a:rPr lang="en-GB" sz="2000" i="1" dirty="0" smtClean="0">
                <a:ln>
                  <a:solidFill>
                    <a:srgbClr val="000000"/>
                  </a:solidFill>
                </a:ln>
                <a:solidFill>
                  <a:schemeClr val="bg2"/>
                </a:solidFill>
              </a:rPr>
              <a:t>“Do not store up for yourselves treasures on earth…but store up for yourselves treasures in heaven, where moth and rust do not destroy and where thieves do not break in and steal. For where your treasure is, there will your heart be also.” </a:t>
            </a:r>
            <a:r>
              <a:rPr lang="fr-FR" sz="2000" dirty="0" smtClean="0">
                <a:ln>
                  <a:solidFill>
                    <a:srgbClr val="000000"/>
                  </a:solidFill>
                </a:ln>
                <a:solidFill>
                  <a:schemeClr val="bg2"/>
                </a:solidFill>
              </a:rPr>
              <a:t>(</a:t>
            </a:r>
            <a:r>
              <a:rPr lang="fr-FR" sz="2000" dirty="0">
                <a:ln>
                  <a:solidFill>
                    <a:srgbClr val="000000"/>
                  </a:solidFill>
                </a:ln>
                <a:solidFill>
                  <a:schemeClr val="bg2"/>
                </a:solidFill>
              </a:rPr>
              <a:t>Mt 6:19-21</a:t>
            </a:r>
            <a:r>
              <a:rPr lang="fr-FR" sz="2000" dirty="0" smtClean="0">
                <a:ln>
                  <a:solidFill>
                    <a:srgbClr val="000000"/>
                  </a:solidFill>
                </a:ln>
                <a:solidFill>
                  <a:schemeClr val="bg2"/>
                </a:solidFill>
              </a:rPr>
              <a:t>)</a:t>
            </a:r>
          </a:p>
          <a:p>
            <a:pPr>
              <a:defRPr/>
            </a:pPr>
            <a:r>
              <a:rPr lang="en-GB" sz="2000" dirty="0" smtClean="0">
                <a:ln>
                  <a:solidFill>
                    <a:srgbClr val="000000"/>
                  </a:solidFill>
                </a:ln>
                <a:solidFill>
                  <a:schemeClr val="bg2"/>
                </a:solidFill>
              </a:rPr>
              <a:t>It is better to be “</a:t>
            </a:r>
            <a:r>
              <a:rPr lang="en-GB" sz="2000" i="1" dirty="0" smtClean="0">
                <a:ln>
                  <a:solidFill>
                    <a:srgbClr val="000000"/>
                  </a:solidFill>
                </a:ln>
                <a:solidFill>
                  <a:schemeClr val="bg2"/>
                </a:solidFill>
              </a:rPr>
              <a:t>rich towards God.” </a:t>
            </a:r>
          </a:p>
          <a:p>
            <a:pPr>
              <a:defRPr/>
            </a:pPr>
            <a:r>
              <a:rPr lang="en-GB" sz="2000" dirty="0" smtClean="0">
                <a:solidFill>
                  <a:srgbClr val="000000"/>
                </a:solidFill>
              </a:rPr>
              <a:t>(Luke 12:21).</a:t>
            </a:r>
            <a:endParaRPr lang="en-GB" sz="2000" i="1" dirty="0">
              <a:solidFill>
                <a:srgbClr val="000000"/>
              </a:solidFill>
            </a:endParaRPr>
          </a:p>
        </p:txBody>
      </p:sp>
      <p:sp>
        <p:nvSpPr>
          <p:cNvPr id="2" name="Rectangle 1"/>
          <p:cNvSpPr/>
          <p:nvPr/>
        </p:nvSpPr>
        <p:spPr>
          <a:xfrm>
            <a:off x="2874259" y="141824"/>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507288"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marL="342900" lvl="1" indent="-342900" eaLnBrk="1" hangingPunct="1">
              <a:buClr>
                <a:schemeClr val="hlink"/>
              </a:buClr>
              <a:buNone/>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 </a:t>
            </a:r>
            <a:r>
              <a:rPr lang="en-GB" sz="2400" i="1" dirty="0">
                <a:ln>
                  <a:solidFill>
                    <a:srgbClr val="000000"/>
                  </a:solidFill>
                </a:ln>
                <a:solidFill>
                  <a:srgbClr val="FF0000"/>
                </a:solidFill>
              </a:rPr>
              <a:t>“I know</a:t>
            </a:r>
            <a:r>
              <a:rPr lang="en-GB" sz="2400" i="1" dirty="0" smtClean="0">
                <a:ln>
                  <a:solidFill>
                    <a:srgbClr val="000000"/>
                  </a:solidFill>
                </a:ln>
                <a:solidFill>
                  <a:srgbClr val="FF0000"/>
                </a:solidFill>
              </a:rPr>
              <a:t>…</a:t>
            </a:r>
          </a:p>
          <a:p>
            <a:pPr marL="342900" lvl="1" indent="-342900" eaLnBrk="1" hangingPunct="1">
              <a:buClr>
                <a:schemeClr val="hlink"/>
              </a:buClr>
              <a:buNone/>
              <a:defRPr/>
            </a:pPr>
            <a:endParaRPr lang="en-GB" sz="2400" i="1" dirty="0">
              <a:ln>
                <a:solidFill>
                  <a:srgbClr val="000000"/>
                </a:solidFill>
              </a:ln>
              <a:solidFill>
                <a:srgbClr val="FF0000"/>
              </a:solidFill>
            </a:endParaRPr>
          </a:p>
          <a:p>
            <a:pPr lvl="2" indent="-285750" eaLnBrk="1" hangingPunct="1">
              <a:buClr>
                <a:srgbClr val="FF0000"/>
              </a:buClr>
              <a:buFont typeface="Arial" pitchFamily="34" charset="0"/>
              <a:buChar char="•"/>
              <a:defRPr/>
            </a:pPr>
            <a:r>
              <a:rPr lang="en-GB" sz="20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Your affliction/tribulation</a:t>
            </a:r>
          </a:p>
          <a:p>
            <a:pPr lvl="2" indent="-285750" eaLnBrk="1" hangingPunct="1">
              <a:buClr>
                <a:srgbClr val="FF0000"/>
              </a:buClr>
              <a:buFont typeface="Arial" pitchFamily="34" charset="0"/>
              <a:buChar char="•"/>
              <a:defRPr/>
            </a:pPr>
            <a:r>
              <a:rPr lang="en-GB" sz="20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Your poverty– yet you are rich</a:t>
            </a:r>
          </a:p>
          <a:p>
            <a:pPr lvl="2" indent="-285750" eaLnBrk="1" hangingPunct="1">
              <a:buClr>
                <a:srgbClr val="FF0000"/>
              </a:buClr>
              <a:buFont typeface="Arial" pitchFamily="34" charset="0"/>
              <a:buChar char="•"/>
              <a:defRPr/>
            </a:pPr>
            <a:r>
              <a:rPr lang="en-GB" sz="28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pseudo-Jews”</a:t>
            </a:r>
          </a:p>
          <a:p>
            <a:pPr lvl="2" indent="-285750" eaLnBrk="1" hangingPunct="1">
              <a:buFont typeface="Arial" pitchFamily="34" charset="0"/>
              <a:buChar char="•"/>
              <a:defRPr/>
            </a:pPr>
            <a:endParaRPr lang="en-GB" sz="2000" b="1" dirty="0">
              <a:solidFill>
                <a:schemeClr val="accent3">
                  <a:lumMod val="25000"/>
                </a:schemeClr>
              </a:solidFill>
              <a:effectLst>
                <a:outerShdw blurRad="38100" dist="38100" dir="2700000" algn="tl">
                  <a:srgbClr val="000000">
                    <a:alpha val="43137"/>
                  </a:srgbClr>
                </a:outerShdw>
              </a:effectLst>
            </a:endParaRPr>
          </a:p>
        </p:txBody>
      </p:sp>
      <p:sp>
        <p:nvSpPr>
          <p:cNvPr id="2" name="Rectangle 1"/>
          <p:cNvSpPr/>
          <p:nvPr/>
        </p:nvSpPr>
        <p:spPr>
          <a:xfrm>
            <a:off x="2874258" y="260648"/>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 </a:t>
            </a:r>
            <a:r>
              <a:rPr lang="en-GB" sz="2400" i="1" dirty="0" smtClean="0">
                <a:ln>
                  <a:solidFill>
                    <a:srgbClr val="000000"/>
                  </a:solidFill>
                </a:ln>
                <a:solidFill>
                  <a:srgbClr val="FF0000"/>
                </a:solidFill>
              </a:rPr>
              <a:t>“I know…</a:t>
            </a:r>
          </a:p>
          <a:p>
            <a:pPr eaLnBrk="1" hangingPunct="1">
              <a:buFont typeface="Wingdings" pitchFamily="2" charset="2"/>
              <a:buNone/>
              <a:defRPr/>
            </a:pPr>
            <a:endParaRPr lang="en-GB" sz="2400" i="1" dirty="0" smtClean="0">
              <a:ln>
                <a:solidFill>
                  <a:srgbClr val="000000"/>
                </a:solidFill>
              </a:ln>
              <a:solidFill>
                <a:srgbClr val="FF0000"/>
              </a:solidFill>
            </a:endParaRPr>
          </a:p>
          <a:p>
            <a:pPr lvl="2" indent="-285750" eaLnBrk="1" hangingPunct="1">
              <a:buClr>
                <a:srgbClr val="FF0000"/>
              </a:buClr>
              <a:buFont typeface="Arial" pitchFamily="34" charset="0"/>
              <a:buChar char="•"/>
              <a:defRPr/>
            </a:pPr>
            <a:r>
              <a:rPr lang="en-GB" sz="20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Your affliction/tribulation</a:t>
            </a:r>
          </a:p>
          <a:p>
            <a:pPr lvl="2" indent="-285750" eaLnBrk="1" hangingPunct="1">
              <a:buClr>
                <a:srgbClr val="FF0000"/>
              </a:buClr>
              <a:buFont typeface="Arial" pitchFamily="34" charset="0"/>
              <a:buChar char="•"/>
              <a:defRPr/>
            </a:pPr>
            <a:r>
              <a:rPr lang="en-GB" sz="20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Your poverty– yet you are rich</a:t>
            </a:r>
          </a:p>
          <a:p>
            <a:pPr lvl="2" indent="-285750" eaLnBrk="1" hangingPunct="1">
              <a:buClr>
                <a:srgbClr val="FF0000"/>
              </a:buClr>
              <a:buFont typeface="Arial" pitchFamily="34" charset="0"/>
              <a:buChar char="•"/>
              <a:defRPr/>
            </a:pPr>
            <a:r>
              <a:rPr lang="en-GB" sz="28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“pseudo-Jews”</a:t>
            </a:r>
          </a:p>
          <a:p>
            <a:pPr lvl="2" indent="-285750" eaLnBrk="1" hangingPunct="1">
              <a:buFont typeface="Arial" pitchFamily="34" charset="0"/>
              <a:buChar char="•"/>
              <a:defRPr/>
            </a:pPr>
            <a:endParaRPr lang="en-GB" sz="2000" b="1" dirty="0">
              <a:solidFill>
                <a:schemeClr val="accent3">
                  <a:lumMod val="25000"/>
                </a:schemeClr>
              </a:solidFill>
              <a:effectLst>
                <a:outerShdw blurRad="38100" dist="38100" dir="2700000" algn="tl">
                  <a:srgbClr val="000000">
                    <a:alpha val="43137"/>
                  </a:srgbClr>
                </a:outerShdw>
              </a:effectLst>
            </a:endParaRPr>
          </a:p>
        </p:txBody>
      </p:sp>
      <p:sp>
        <p:nvSpPr>
          <p:cNvPr id="3" name="Rounded Rectangular Callout 2"/>
          <p:cNvSpPr/>
          <p:nvPr/>
        </p:nvSpPr>
        <p:spPr>
          <a:xfrm>
            <a:off x="2874259" y="3933056"/>
            <a:ext cx="6018221" cy="2448272"/>
          </a:xfrm>
          <a:prstGeom prst="wedgeRoundRectCallout">
            <a:avLst>
              <a:gd name="adj1" fmla="val -9727"/>
              <a:gd name="adj2" fmla="val -68221"/>
              <a:gd name="adj3" fmla="val 1666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874259"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
        <p:nvSpPr>
          <p:cNvPr id="4" name="TextBox 3"/>
          <p:cNvSpPr txBox="1"/>
          <p:nvPr/>
        </p:nvSpPr>
        <p:spPr>
          <a:xfrm>
            <a:off x="3275856" y="4005064"/>
            <a:ext cx="5328592" cy="2585323"/>
          </a:xfrm>
          <a:prstGeom prst="rect">
            <a:avLst/>
          </a:prstGeom>
          <a:noFill/>
        </p:spPr>
        <p:txBody>
          <a:bodyPr wrap="square" rtlCol="0">
            <a:spAutoFit/>
          </a:bodyPr>
          <a:lstStyle/>
          <a:p>
            <a:r>
              <a:rPr lang="en-GB" b="1" dirty="0">
                <a:solidFill>
                  <a:srgbClr val="0033CC"/>
                </a:solidFill>
              </a:rPr>
              <a:t>The promises were spoken to Abraham and to his seed. The Scripture does not say “and to seeds”, meaning many people, but “and to your seed”, meaning one person who is Christ…If you belong to Christ, then you are Abraham’s seed, and heirs according to the promise.   </a:t>
            </a:r>
            <a:r>
              <a:rPr lang="fr-FR" b="1" dirty="0">
                <a:solidFill>
                  <a:srgbClr val="0033CC"/>
                </a:solidFill>
              </a:rPr>
              <a:t>(Gal 3:16,29)</a:t>
            </a:r>
            <a:endParaRPr lang="en-GB" b="1" dirty="0">
              <a:solidFill>
                <a:srgbClr val="0033CC"/>
              </a:solidFill>
            </a:endParaRPr>
          </a:p>
          <a:p>
            <a:endParaRPr lang="en-GB" dirty="0"/>
          </a:p>
        </p:txBody>
      </p:sp>
    </p:spTree>
    <p:extLst>
      <p:ext uri="{BB962C8B-B14F-4D97-AF65-F5344CB8AC3E}">
        <p14:creationId xmlns:p14="http://schemas.microsoft.com/office/powerpoint/2010/main" val="3433749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 </a:t>
            </a:r>
            <a:r>
              <a:rPr lang="en-GB" sz="2400" i="1" dirty="0" smtClean="0">
                <a:ln>
                  <a:solidFill>
                    <a:srgbClr val="000000"/>
                  </a:solidFill>
                </a:ln>
                <a:solidFill>
                  <a:srgbClr val="FF0000"/>
                </a:solidFill>
              </a:rPr>
              <a:t>“I know…</a:t>
            </a:r>
          </a:p>
          <a:p>
            <a:pPr eaLnBrk="1" hangingPunct="1">
              <a:buFont typeface="Wingdings" pitchFamily="2" charset="2"/>
              <a:buNone/>
              <a:defRPr/>
            </a:pPr>
            <a:endParaRPr lang="en-GB" sz="2400" i="1" dirty="0" smtClean="0">
              <a:ln>
                <a:solidFill>
                  <a:srgbClr val="000000"/>
                </a:solidFill>
              </a:ln>
              <a:solidFill>
                <a:srgbClr val="FF0000"/>
              </a:solidFill>
            </a:endParaRPr>
          </a:p>
          <a:p>
            <a:pPr lvl="2" indent="-285750" eaLnBrk="1" hangingPunct="1">
              <a:buClr>
                <a:srgbClr val="FF0000"/>
              </a:buClr>
              <a:buFont typeface="Arial" pitchFamily="34" charset="0"/>
              <a:buChar char="•"/>
              <a:defRPr/>
            </a:pPr>
            <a:r>
              <a:rPr lang="en-GB" sz="20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Your affliction/tribulation</a:t>
            </a:r>
          </a:p>
          <a:p>
            <a:pPr lvl="2" indent="-285750" eaLnBrk="1" hangingPunct="1">
              <a:buClr>
                <a:srgbClr val="FF0000"/>
              </a:buClr>
              <a:buFont typeface="Arial" pitchFamily="34" charset="0"/>
              <a:buChar char="•"/>
              <a:defRPr/>
            </a:pPr>
            <a:r>
              <a:rPr lang="en-GB" sz="20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Your poverty– yet you are rich</a:t>
            </a:r>
          </a:p>
          <a:p>
            <a:pPr lvl="2" indent="-285750" eaLnBrk="1" hangingPunct="1">
              <a:buClr>
                <a:srgbClr val="FF0000"/>
              </a:buClr>
              <a:buFont typeface="Arial" pitchFamily="34" charset="0"/>
              <a:buChar char="•"/>
              <a:defRPr/>
            </a:pPr>
            <a:r>
              <a:rPr lang="en-GB" sz="20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“pseudo-Jews”</a:t>
            </a:r>
          </a:p>
          <a:p>
            <a:pPr lvl="2" indent="-285750" eaLnBrk="1" hangingPunct="1">
              <a:buClr>
                <a:srgbClr val="FF0000"/>
              </a:buClr>
              <a:buFont typeface="Arial" pitchFamily="34" charset="0"/>
              <a:buChar char="•"/>
              <a:defRPr/>
            </a:pPr>
            <a:r>
              <a:rPr lang="en-GB" sz="28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Synagogue of Satan</a:t>
            </a:r>
          </a:p>
          <a:p>
            <a:pPr lvl="2" indent="-285750" eaLnBrk="1" hangingPunct="1">
              <a:buFont typeface="Arial" pitchFamily="34" charset="0"/>
              <a:buChar char="•"/>
              <a:defRPr/>
            </a:pPr>
            <a:endParaRPr lang="en-GB" sz="2000" b="1" dirty="0">
              <a:solidFill>
                <a:schemeClr val="accent3">
                  <a:lumMod val="25000"/>
                </a:schemeClr>
              </a:solidFill>
              <a:effectLst>
                <a:outerShdw blurRad="38100" dist="38100" dir="2700000" algn="tl">
                  <a:srgbClr val="000000">
                    <a:alpha val="43137"/>
                  </a:srgbClr>
                </a:outerShdw>
              </a:effectLst>
            </a:endParaRPr>
          </a:p>
        </p:txBody>
      </p:sp>
      <p:sp>
        <p:nvSpPr>
          <p:cNvPr id="2" name="Rectangle 1"/>
          <p:cNvSpPr/>
          <p:nvPr/>
        </p:nvSpPr>
        <p:spPr>
          <a:xfrm>
            <a:off x="2874259"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4039448"/>
            <a:ext cx="3380326" cy="2664296"/>
          </a:xfrm>
          <a:prstGeom prst="rect">
            <a:avLst/>
          </a:prstGeom>
        </p:spPr>
      </p:pic>
    </p:spTree>
    <p:extLst>
      <p:ext uri="{BB962C8B-B14F-4D97-AF65-F5344CB8AC3E}">
        <p14:creationId xmlns:p14="http://schemas.microsoft.com/office/powerpoint/2010/main" val="1927497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a:t>
            </a:r>
            <a:r>
              <a:rPr lang="fr-FR" sz="2800" b="1" dirty="0">
                <a:solidFill>
                  <a:srgbClr val="007A37"/>
                </a:solidFill>
                <a:effectLst>
                  <a:glow rad="127000">
                    <a:schemeClr val="tx1"/>
                  </a:glow>
                  <a:outerShdw blurRad="38100" dist="38100" dir="2700000" algn="tl">
                    <a:srgbClr val="000000"/>
                  </a:outerShdw>
                </a:effectLst>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 </a:t>
            </a:r>
            <a:r>
              <a:rPr lang="en-GB" sz="2400" i="1" dirty="0" smtClean="0">
                <a:ln>
                  <a:solidFill>
                    <a:srgbClr val="000000"/>
                  </a:solidFill>
                </a:ln>
                <a:solidFill>
                  <a:srgbClr val="FF0000"/>
                </a:solidFill>
              </a:rPr>
              <a:t>“I know…”</a:t>
            </a:r>
          </a:p>
          <a:p>
            <a:pPr marL="457200" lvl="1" indent="-457200" eaLnBrk="1" hangingPunct="1">
              <a:buFontTx/>
              <a:buNone/>
              <a:defRPr/>
            </a:pPr>
            <a:r>
              <a:rPr lang="en-GB" sz="3200" b="1" dirty="0" smtClean="0">
                <a:ln>
                  <a:solidFill>
                    <a:srgbClr val="000000"/>
                  </a:solidFill>
                </a:ln>
                <a:solidFill>
                  <a:srgbClr val="007A37"/>
                </a:solidFill>
                <a:effectLst>
                  <a:glow rad="127000">
                    <a:schemeClr val="tx1"/>
                  </a:glow>
                  <a:outerShdw blurRad="38100" dist="38100" dir="2700000" algn="tl">
                    <a:srgbClr val="000000"/>
                  </a:outerShdw>
                </a:effectLst>
              </a:rPr>
              <a:t>3. The exhortation</a:t>
            </a:r>
          </a:p>
          <a:p>
            <a:pPr marL="457200" lvl="1" indent="-457200" eaLnBrk="1" hangingPunct="1">
              <a:buFontTx/>
              <a:buNone/>
              <a:defRPr/>
            </a:pPr>
            <a:r>
              <a:rPr lang="en-GB" sz="2400" b="1" dirty="0">
                <a:ln>
                  <a:solidFill>
                    <a:srgbClr val="000000"/>
                  </a:solidFill>
                </a:ln>
                <a:solidFill>
                  <a:srgbClr val="007A37"/>
                </a:solidFill>
                <a:latin typeface="+mj-lt"/>
              </a:rPr>
              <a:t>	</a:t>
            </a:r>
            <a:r>
              <a:rPr lang="en-GB" sz="2400" b="1" i="1" dirty="0" smtClean="0">
                <a:ln>
                  <a:solidFill>
                    <a:srgbClr val="000000"/>
                  </a:solidFill>
                </a:ln>
                <a:solidFill>
                  <a:srgbClr val="FF0000"/>
                </a:solidFill>
                <a:effectLst>
                  <a:glow rad="127000">
                    <a:srgbClr val="FFFF00"/>
                  </a:glow>
                  <a:outerShdw blurRad="38100" dist="38100" dir="2700000" algn="tl">
                    <a:srgbClr val="000000"/>
                  </a:outerShdw>
                </a:effectLst>
              </a:rPr>
              <a:t>“</a:t>
            </a:r>
            <a:r>
              <a:rPr lang="en-GB" b="1" i="1" dirty="0" smtClean="0">
                <a:ln>
                  <a:solidFill>
                    <a:srgbClr val="000000"/>
                  </a:solidFill>
                </a:ln>
                <a:solidFill>
                  <a:srgbClr val="FF0000"/>
                </a:solidFill>
                <a:effectLst>
                  <a:glow rad="127000">
                    <a:srgbClr val="FFFF00"/>
                  </a:glow>
                  <a:outerShdw blurRad="38100" dist="38100" dir="2700000" algn="tl">
                    <a:srgbClr val="000000"/>
                  </a:outerShdw>
                </a:effectLst>
              </a:rPr>
              <a:t>Do not be afraid…”</a:t>
            </a:r>
            <a:endParaRPr lang="en-GB" b="1" dirty="0" smtClean="0">
              <a:ln>
                <a:solidFill>
                  <a:srgbClr val="000000"/>
                </a:solidFill>
              </a:ln>
              <a:solidFill>
                <a:srgbClr val="FF0000"/>
              </a:solidFill>
              <a:effectLst>
                <a:glow rad="127000">
                  <a:srgbClr val="FFFF00"/>
                </a:glow>
                <a:outerShdw blurRad="38100" dist="38100" dir="2700000" algn="tl">
                  <a:srgbClr val="000000"/>
                </a:outerShdw>
              </a:effectLst>
              <a:latin typeface="+mj-lt"/>
            </a:endParaRPr>
          </a:p>
          <a:p>
            <a:pPr lvl="2" indent="-285750" eaLnBrk="1" hangingPunct="1">
              <a:buFont typeface="Arial" pitchFamily="34" charset="0"/>
              <a:buChar char="•"/>
              <a:defRPr/>
            </a:pPr>
            <a:endParaRPr lang="en-GB" sz="2000" b="1" dirty="0">
              <a:solidFill>
                <a:schemeClr val="accent3">
                  <a:lumMod val="25000"/>
                </a:schemeClr>
              </a:solidFill>
              <a:effectLst>
                <a:outerShdw blurRad="38100" dist="38100" dir="2700000" algn="tl">
                  <a:srgbClr val="000000">
                    <a:alpha val="43137"/>
                  </a:srgbClr>
                </a:outerShdw>
              </a:effectLst>
            </a:endParaRPr>
          </a:p>
        </p:txBody>
      </p:sp>
      <p:sp>
        <p:nvSpPr>
          <p:cNvPr id="2" name="Rectangle 1"/>
          <p:cNvSpPr/>
          <p:nvPr/>
        </p:nvSpPr>
        <p:spPr>
          <a:xfrm>
            <a:off x="2874258"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3519151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363272"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a:t>
            </a:r>
            <a:r>
              <a:rPr lang="fr-FR" sz="2800" b="1" dirty="0">
                <a:solidFill>
                  <a:srgbClr val="007A37"/>
                </a:solidFill>
                <a:effectLst>
                  <a:glow rad="127000">
                    <a:schemeClr val="tx1"/>
                  </a:glow>
                  <a:outerShdw blurRad="38100" dist="38100" dir="2700000" algn="tl">
                    <a:srgbClr val="000000"/>
                  </a:outerShdw>
                </a:effectLst>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 </a:t>
            </a:r>
            <a:r>
              <a:rPr lang="en-GB" sz="2400" i="1" dirty="0" smtClean="0">
                <a:ln>
                  <a:solidFill>
                    <a:srgbClr val="000000"/>
                  </a:solidFill>
                </a:ln>
                <a:solidFill>
                  <a:srgbClr val="FF0000"/>
                </a:solidFill>
              </a:rPr>
              <a:t>“I know…”</a:t>
            </a:r>
          </a:p>
          <a:p>
            <a:pPr marL="457200" lvl="1" indent="-457200" eaLnBrk="1" hangingPunct="1">
              <a:buFontTx/>
              <a:buNone/>
              <a:defRPr/>
            </a:pPr>
            <a:r>
              <a:rPr lang="en-GB" sz="3200" b="1" dirty="0" smtClean="0">
                <a:ln>
                  <a:solidFill>
                    <a:srgbClr val="000000"/>
                  </a:solidFill>
                </a:ln>
                <a:solidFill>
                  <a:srgbClr val="007A37"/>
                </a:solidFill>
                <a:effectLst>
                  <a:glow rad="127000">
                    <a:schemeClr val="tx1"/>
                  </a:glow>
                  <a:outerShdw blurRad="38100" dist="38100" dir="2700000" algn="tl">
                    <a:srgbClr val="000000"/>
                  </a:outerShdw>
                </a:effectLst>
              </a:rPr>
              <a:t>3. The exhortation</a:t>
            </a:r>
          </a:p>
          <a:p>
            <a:pPr marL="457200" lvl="1" indent="-457200" eaLnBrk="1" hangingPunct="1">
              <a:buFontTx/>
              <a:buNone/>
              <a:defRPr/>
            </a:pPr>
            <a:r>
              <a:rPr lang="en-GB" sz="2400" b="1" dirty="0">
                <a:ln>
                  <a:solidFill>
                    <a:srgbClr val="000000"/>
                  </a:solidFill>
                </a:ln>
                <a:solidFill>
                  <a:srgbClr val="007A37"/>
                </a:solidFill>
                <a:latin typeface="+mj-lt"/>
              </a:rPr>
              <a:t>	</a:t>
            </a:r>
            <a:r>
              <a:rPr lang="en-GB" b="1" i="1" dirty="0" smtClean="0">
                <a:ln>
                  <a:solidFill>
                    <a:srgbClr val="000000"/>
                  </a:solidFill>
                </a:ln>
                <a:solidFill>
                  <a:srgbClr val="FF0000"/>
                </a:solidFill>
                <a:effectLst>
                  <a:glow rad="127000">
                    <a:srgbClr val="FFFF00"/>
                  </a:glow>
                  <a:outerShdw blurRad="38100" dist="38100" dir="2700000" algn="tl">
                    <a:srgbClr val="000000"/>
                  </a:outerShdw>
                </a:effectLst>
              </a:rPr>
              <a:t>“Do not be afraid…”</a:t>
            </a:r>
          </a:p>
          <a:p>
            <a:pPr lvl="1" indent="-28575" eaLnBrk="1" hangingPunct="1">
              <a:buClr>
                <a:srgbClr val="FF0000"/>
              </a:buClr>
              <a:buFont typeface="Wingdings" pitchFamily="2" charset="2"/>
              <a:buChar char="Ø"/>
              <a:defRPr/>
            </a:pPr>
            <a:r>
              <a:rPr lang="en-GB" sz="2400" b="1" i="1" dirty="0" smtClean="0">
                <a:ln>
                  <a:solidFill>
                    <a:srgbClr val="000000"/>
                  </a:solidFill>
                </a:ln>
                <a:solidFill>
                  <a:srgbClr val="FFFF00"/>
                </a:solidFill>
                <a:latin typeface="+mj-lt"/>
              </a:rPr>
              <a:t> </a:t>
            </a:r>
            <a:r>
              <a:rPr lang="en-GB" sz="3200" b="1" i="1" dirty="0" smtClean="0">
                <a:ln>
                  <a:solidFill>
                    <a:srgbClr val="000000"/>
                  </a:solidFill>
                </a:ln>
                <a:solidFill>
                  <a:srgbClr val="FF0000"/>
                </a:solidFill>
                <a:effectLst>
                  <a:glow rad="127000">
                    <a:schemeClr val="tx1"/>
                  </a:glow>
                  <a:outerShdw blurRad="38100" dist="38100" dir="2700000" algn="tl">
                    <a:srgbClr val="000000"/>
                  </a:outerShdw>
                </a:effectLst>
                <a:latin typeface="+mj-lt"/>
              </a:rPr>
              <a:t>prison for some</a:t>
            </a:r>
            <a:endParaRPr lang="en-GB" sz="3200" b="1" dirty="0" smtClean="0">
              <a:ln>
                <a:solidFill>
                  <a:srgbClr val="000000"/>
                </a:solidFill>
              </a:ln>
              <a:solidFill>
                <a:srgbClr val="FF0000"/>
              </a:solidFill>
              <a:effectLst>
                <a:glow rad="127000">
                  <a:schemeClr val="tx1"/>
                </a:glow>
                <a:outerShdw blurRad="38100" dist="38100" dir="2700000" algn="tl">
                  <a:srgbClr val="000000"/>
                </a:outerShdw>
              </a:effectLst>
              <a:latin typeface="+mj-lt"/>
            </a:endParaRPr>
          </a:p>
          <a:p>
            <a:pPr lvl="2" indent="-285750" eaLnBrk="1" hangingPunct="1">
              <a:buFont typeface="Arial" pitchFamily="34" charset="0"/>
              <a:buChar char="•"/>
              <a:defRPr/>
            </a:pPr>
            <a:endParaRPr lang="en-GB" sz="2000" b="1" dirty="0">
              <a:solidFill>
                <a:schemeClr val="accent3">
                  <a:lumMod val="25000"/>
                </a:schemeClr>
              </a:solidFill>
              <a:effectLst>
                <a:outerShdw blurRad="38100" dist="38100" dir="2700000" algn="tl">
                  <a:srgbClr val="000000">
                    <a:alpha val="43137"/>
                  </a:srgbClr>
                </a:outerShdw>
              </a:effectLst>
            </a:endParaRPr>
          </a:p>
        </p:txBody>
      </p:sp>
      <p:sp>
        <p:nvSpPr>
          <p:cNvPr id="2" name="Rectangle 1"/>
          <p:cNvSpPr/>
          <p:nvPr/>
        </p:nvSpPr>
        <p:spPr>
          <a:xfrm>
            <a:off x="2874259"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3593578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a:t>
            </a:r>
            <a:r>
              <a:rPr lang="fr-FR" sz="2800" b="1" dirty="0">
                <a:solidFill>
                  <a:srgbClr val="007A37"/>
                </a:solidFill>
                <a:effectLst>
                  <a:glow rad="127000">
                    <a:schemeClr val="tx1"/>
                  </a:glow>
                  <a:outerShdw blurRad="38100" dist="38100" dir="2700000" algn="tl">
                    <a:srgbClr val="000000"/>
                  </a:outerShdw>
                </a:effectLst>
              </a:rPr>
              <a:t>.</a:t>
            </a:r>
            <a:r>
              <a:rPr lang="fr-FR" sz="2800" b="1" dirty="0">
                <a:solidFill>
                  <a:srgbClr val="007A37"/>
                </a:solidFill>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a:t>
            </a:r>
            <a:r>
              <a:rPr lang="en-GB" sz="2400" i="1" dirty="0" smtClean="0">
                <a:ln>
                  <a:solidFill>
                    <a:srgbClr val="000000"/>
                  </a:solidFill>
                </a:ln>
                <a:solidFill>
                  <a:srgbClr val="FF0000"/>
                </a:solidFill>
                <a:effectLst>
                  <a:glow>
                    <a:schemeClr val="tx1"/>
                  </a:glow>
                  <a:outerShdw blurRad="38100" dist="38100" dir="2700000" algn="tl">
                    <a:srgbClr val="000000"/>
                  </a:outerShdw>
                </a:effectLst>
              </a:rPr>
              <a:t>“I know…”</a:t>
            </a:r>
          </a:p>
          <a:p>
            <a:pPr marL="457200" lvl="1" indent="-457200" eaLnBrk="1" hangingPunct="1">
              <a:buFontTx/>
              <a:buNone/>
              <a:defRPr/>
            </a:pPr>
            <a:r>
              <a:rPr lang="en-GB" sz="3200" b="1" dirty="0" smtClean="0">
                <a:ln>
                  <a:solidFill>
                    <a:srgbClr val="000000"/>
                  </a:solidFill>
                </a:ln>
                <a:solidFill>
                  <a:srgbClr val="007A37"/>
                </a:solidFill>
                <a:effectLst>
                  <a:glow rad="127000">
                    <a:schemeClr val="tx1"/>
                  </a:glow>
                  <a:outerShdw blurRad="38100" dist="38100" dir="2700000" algn="tl">
                    <a:srgbClr val="000000"/>
                  </a:outerShdw>
                </a:effectLst>
              </a:rPr>
              <a:t>3. The exhortation</a:t>
            </a:r>
          </a:p>
          <a:p>
            <a:pPr marL="457200" lvl="1" indent="-457200" eaLnBrk="1" hangingPunct="1">
              <a:buFontTx/>
              <a:buNone/>
              <a:defRPr/>
            </a:pPr>
            <a:r>
              <a:rPr lang="en-GB" sz="2400" b="1" dirty="0">
                <a:ln>
                  <a:solidFill>
                    <a:srgbClr val="000000"/>
                  </a:solidFill>
                </a:ln>
                <a:solidFill>
                  <a:srgbClr val="007A37"/>
                </a:solidFill>
                <a:latin typeface="+mj-lt"/>
              </a:rPr>
              <a:t>	</a:t>
            </a:r>
            <a:r>
              <a:rPr lang="en-GB" b="1" i="1" dirty="0" smtClean="0">
                <a:ln>
                  <a:solidFill>
                    <a:srgbClr val="000000"/>
                  </a:solidFill>
                </a:ln>
                <a:solidFill>
                  <a:srgbClr val="FF0000"/>
                </a:solidFill>
                <a:effectLst>
                  <a:glow rad="127000">
                    <a:srgbClr val="FFFF00"/>
                  </a:glow>
                  <a:outerShdw blurRad="38100" dist="38100" dir="2700000" algn="tl">
                    <a:srgbClr val="000000"/>
                  </a:outerShdw>
                </a:effectLst>
              </a:rPr>
              <a:t>“Do not be afraid…”</a:t>
            </a:r>
          </a:p>
          <a:p>
            <a:pPr lvl="1" indent="-28575" eaLnBrk="1" hangingPunct="1">
              <a:buClr>
                <a:srgbClr val="FF0000"/>
              </a:buClr>
              <a:buFont typeface="Wingdings" pitchFamily="2" charset="2"/>
              <a:buChar char="Ø"/>
              <a:defRPr/>
            </a:pPr>
            <a:r>
              <a:rPr lang="en-GB" sz="2400" b="1" i="1" dirty="0" smtClean="0">
                <a:ln>
                  <a:solidFill>
                    <a:srgbClr val="000000"/>
                  </a:solidFill>
                </a:ln>
                <a:solidFill>
                  <a:srgbClr val="FFFF00"/>
                </a:solidFill>
                <a:latin typeface="+mj-lt"/>
              </a:rPr>
              <a:t> </a:t>
            </a:r>
            <a:r>
              <a:rPr lang="en-GB" sz="2400" b="1" i="1" dirty="0" smtClean="0">
                <a:ln>
                  <a:solidFill>
                    <a:srgbClr val="000000"/>
                  </a:solidFill>
                </a:ln>
                <a:solidFill>
                  <a:srgbClr val="FF0000"/>
                </a:solidFill>
                <a:effectLst>
                  <a:glow rad="127000">
                    <a:schemeClr val="tx1"/>
                  </a:glow>
                  <a:outerShdw blurRad="38100" dist="38100" dir="2700000" algn="tl">
                    <a:srgbClr val="000000"/>
                  </a:outerShdw>
                </a:effectLst>
                <a:latin typeface="+mj-lt"/>
              </a:rPr>
              <a:t>prison for some</a:t>
            </a:r>
          </a:p>
          <a:p>
            <a:pPr lvl="1" indent="-28575" eaLnBrk="1" hangingPunct="1">
              <a:buClr>
                <a:srgbClr val="FF0000"/>
              </a:buClr>
              <a:buFont typeface="Wingdings" pitchFamily="2" charset="2"/>
              <a:buChar char="Ø"/>
              <a:defRPr/>
            </a:pPr>
            <a:r>
              <a:rPr lang="en-GB" sz="3200" b="1" i="1" dirty="0" smtClean="0">
                <a:ln>
                  <a:solidFill>
                    <a:srgbClr val="000000"/>
                  </a:solidFill>
                </a:ln>
                <a:solidFill>
                  <a:srgbClr val="FF0000"/>
                </a:solidFill>
                <a:effectLst>
                  <a:glow rad="127000">
                    <a:schemeClr val="tx1"/>
                  </a:glow>
                  <a:outerShdw blurRad="38100" dist="38100" dir="2700000" algn="tl">
                    <a:srgbClr val="000000"/>
                  </a:outerShdw>
                </a:effectLst>
                <a:latin typeface="+mj-lt"/>
              </a:rPr>
              <a:t>Persecution for ten days</a:t>
            </a:r>
            <a:endParaRPr lang="en-GB" sz="3200" b="1" dirty="0" smtClean="0">
              <a:ln>
                <a:solidFill>
                  <a:srgbClr val="000000"/>
                </a:solidFill>
              </a:ln>
              <a:solidFill>
                <a:srgbClr val="FF0000"/>
              </a:solidFill>
              <a:effectLst>
                <a:glow rad="127000">
                  <a:schemeClr val="tx1"/>
                </a:glow>
                <a:outerShdw blurRad="38100" dist="38100" dir="2700000" algn="tl">
                  <a:srgbClr val="000000"/>
                </a:outerShdw>
              </a:effectLst>
              <a:latin typeface="+mj-lt"/>
            </a:endParaRPr>
          </a:p>
          <a:p>
            <a:pPr lvl="2" indent="-285750" eaLnBrk="1" hangingPunct="1">
              <a:buFont typeface="Arial" pitchFamily="34" charset="0"/>
              <a:buChar char="•"/>
              <a:defRPr/>
            </a:pPr>
            <a:endParaRPr lang="en-GB" sz="2000" b="1" dirty="0">
              <a:solidFill>
                <a:schemeClr val="accent3">
                  <a:lumMod val="25000"/>
                </a:schemeClr>
              </a:solidFill>
              <a:effectLst>
                <a:outerShdw blurRad="38100" dist="38100" dir="2700000" algn="tl">
                  <a:srgbClr val="000000">
                    <a:alpha val="43137"/>
                  </a:srgbClr>
                </a:outerShdw>
              </a:effectLst>
            </a:endParaRPr>
          </a:p>
        </p:txBody>
      </p:sp>
      <p:sp>
        <p:nvSpPr>
          <p:cNvPr id="2" name="Rectangle 1"/>
          <p:cNvSpPr/>
          <p:nvPr/>
        </p:nvSpPr>
        <p:spPr>
          <a:xfrm>
            <a:off x="2874258"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865086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a:t>
            </a:r>
            <a:r>
              <a:rPr lang="fr-FR" sz="2800" b="1" dirty="0">
                <a:solidFill>
                  <a:srgbClr val="007A37"/>
                </a:solidFill>
                <a:effectLst>
                  <a:glow rad="127000">
                    <a:schemeClr val="tx1"/>
                  </a:glow>
                  <a:outerShdw blurRad="38100" dist="38100" dir="2700000" algn="tl">
                    <a:srgbClr val="000000"/>
                  </a:outerShdw>
                </a:effectLst>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a:t>
            </a:r>
            <a:r>
              <a:rPr lang="en-GB" sz="2400" i="1" dirty="0" smtClean="0">
                <a:ln>
                  <a:solidFill>
                    <a:srgbClr val="000000"/>
                  </a:solidFill>
                </a:ln>
                <a:solidFill>
                  <a:srgbClr val="FF0000"/>
                </a:solidFill>
              </a:rPr>
              <a:t>“I know…”</a:t>
            </a:r>
          </a:p>
          <a:p>
            <a:pPr marL="457200" lvl="1" indent="-457200" eaLnBrk="1" hangingPunct="1">
              <a:buFontTx/>
              <a:buNone/>
              <a:defRPr/>
            </a:pPr>
            <a:r>
              <a:rPr lang="en-GB" sz="3200" b="1" dirty="0" smtClean="0">
                <a:ln>
                  <a:solidFill>
                    <a:srgbClr val="000000"/>
                  </a:solidFill>
                </a:ln>
                <a:solidFill>
                  <a:srgbClr val="007A37"/>
                </a:solidFill>
                <a:effectLst>
                  <a:glow rad="127000">
                    <a:schemeClr val="tx1"/>
                  </a:glow>
                  <a:outerShdw blurRad="38100" dist="38100" dir="2700000" algn="tl">
                    <a:srgbClr val="000000"/>
                  </a:outerShdw>
                </a:effectLst>
              </a:rPr>
              <a:t>3. The exhortation</a:t>
            </a:r>
          </a:p>
          <a:p>
            <a:pPr marL="457200" lvl="1" indent="-457200" eaLnBrk="1" hangingPunct="1">
              <a:buFontTx/>
              <a:buNone/>
              <a:defRPr/>
            </a:pPr>
            <a:r>
              <a:rPr lang="en-GB" sz="2400" b="1" dirty="0">
                <a:ln>
                  <a:solidFill>
                    <a:srgbClr val="000000"/>
                  </a:solidFill>
                </a:ln>
                <a:solidFill>
                  <a:srgbClr val="007A37"/>
                </a:solidFill>
                <a:latin typeface="+mj-lt"/>
              </a:rPr>
              <a:t>	</a:t>
            </a:r>
            <a:r>
              <a:rPr lang="en-GB" b="1" i="1" dirty="0" smtClean="0">
                <a:ln>
                  <a:solidFill>
                    <a:srgbClr val="000000"/>
                  </a:solidFill>
                </a:ln>
                <a:solidFill>
                  <a:srgbClr val="FF0000"/>
                </a:solidFill>
                <a:effectLst>
                  <a:glow rad="127000">
                    <a:srgbClr val="FFFF00"/>
                  </a:glow>
                  <a:outerShdw blurRad="38100" dist="38100" dir="2700000" algn="tl">
                    <a:srgbClr val="000000"/>
                  </a:outerShdw>
                </a:effectLst>
              </a:rPr>
              <a:t>“Do not be afraid…”</a:t>
            </a:r>
          </a:p>
          <a:p>
            <a:pPr lvl="1" indent="-28575" eaLnBrk="1" hangingPunct="1">
              <a:buClr>
                <a:srgbClr val="FF0000"/>
              </a:buClr>
              <a:buFont typeface="Wingdings" pitchFamily="2" charset="2"/>
              <a:buChar char="Ø"/>
              <a:defRPr/>
            </a:pPr>
            <a:r>
              <a:rPr lang="en-GB" sz="2400" b="1" i="1" dirty="0" smtClean="0">
                <a:ln>
                  <a:solidFill>
                    <a:srgbClr val="000000"/>
                  </a:solidFill>
                </a:ln>
                <a:solidFill>
                  <a:srgbClr val="FFFF00"/>
                </a:solidFill>
                <a:latin typeface="+mj-lt"/>
              </a:rPr>
              <a:t> </a:t>
            </a:r>
            <a:r>
              <a:rPr lang="en-GB" sz="2400" b="1" i="1" dirty="0" smtClean="0">
                <a:ln>
                  <a:solidFill>
                    <a:srgbClr val="000000"/>
                  </a:solidFill>
                </a:ln>
                <a:solidFill>
                  <a:srgbClr val="FF0000"/>
                </a:solidFill>
                <a:effectLst>
                  <a:glow rad="127000">
                    <a:schemeClr val="tx1"/>
                  </a:glow>
                  <a:outerShdw blurRad="38100" dist="38100" dir="2700000" algn="tl">
                    <a:srgbClr val="000000"/>
                  </a:outerShdw>
                </a:effectLst>
                <a:latin typeface="+mj-lt"/>
              </a:rPr>
              <a:t>prison for some</a:t>
            </a:r>
          </a:p>
          <a:p>
            <a:pPr lvl="1" indent="-28575" eaLnBrk="1" hangingPunct="1">
              <a:buClr>
                <a:srgbClr val="FF0000"/>
              </a:buClr>
              <a:buFont typeface="Wingdings" pitchFamily="2" charset="2"/>
              <a:buChar char="Ø"/>
              <a:defRPr/>
            </a:pPr>
            <a:r>
              <a:rPr lang="en-GB" sz="2400" b="1" i="1" dirty="0" smtClean="0">
                <a:ln>
                  <a:solidFill>
                    <a:srgbClr val="000000"/>
                  </a:solidFill>
                </a:ln>
                <a:solidFill>
                  <a:srgbClr val="FF0000"/>
                </a:solidFill>
                <a:effectLst>
                  <a:glow rad="127000">
                    <a:schemeClr val="tx1"/>
                  </a:glow>
                  <a:outerShdw blurRad="38100" dist="38100" dir="2700000" algn="tl">
                    <a:srgbClr val="000000"/>
                  </a:outerShdw>
                </a:effectLst>
                <a:latin typeface="+mj-lt"/>
              </a:rPr>
              <a:t>Persecution for ten days</a:t>
            </a:r>
          </a:p>
          <a:p>
            <a:pPr lvl="1" indent="-28575" eaLnBrk="1" hangingPunct="1">
              <a:buClr>
                <a:srgbClr val="FF0000"/>
              </a:buClr>
              <a:buFont typeface="Wingdings" pitchFamily="2" charset="2"/>
              <a:buChar char="Ø"/>
              <a:defRPr/>
            </a:pPr>
            <a:r>
              <a:rPr lang="en-GB" sz="3200" b="1" i="1" dirty="0" smtClean="0">
                <a:ln>
                  <a:solidFill>
                    <a:srgbClr val="000000"/>
                  </a:solidFill>
                </a:ln>
                <a:solidFill>
                  <a:srgbClr val="FF0000"/>
                </a:solidFill>
                <a:effectLst>
                  <a:glow rad="127000">
                    <a:schemeClr val="tx1"/>
                  </a:glow>
                  <a:outerShdw blurRad="38100" dist="38100" dir="2700000" algn="tl">
                    <a:srgbClr val="000000"/>
                  </a:outerShdw>
                </a:effectLst>
                <a:latin typeface="+mj-lt"/>
              </a:rPr>
              <a:t>Remain faithful…</a:t>
            </a:r>
            <a:endParaRPr lang="en-GB" sz="3200" b="1" dirty="0" smtClean="0">
              <a:ln>
                <a:solidFill>
                  <a:srgbClr val="000000"/>
                </a:solidFill>
              </a:ln>
              <a:solidFill>
                <a:srgbClr val="FF0000"/>
              </a:solidFill>
              <a:effectLst>
                <a:glow rad="127000">
                  <a:schemeClr val="tx1"/>
                </a:glow>
                <a:outerShdw blurRad="38100" dist="38100" dir="2700000" algn="tl">
                  <a:srgbClr val="000000"/>
                </a:outerShdw>
              </a:effectLst>
              <a:latin typeface="+mj-lt"/>
            </a:endParaRPr>
          </a:p>
          <a:p>
            <a:pPr lvl="2" indent="-285750" eaLnBrk="1" hangingPunct="1">
              <a:buFont typeface="Arial" pitchFamily="34" charset="0"/>
              <a:buChar char="•"/>
              <a:defRPr/>
            </a:pPr>
            <a:endParaRPr lang="en-GB" sz="2000" b="1" dirty="0">
              <a:solidFill>
                <a:schemeClr val="accent3">
                  <a:lumMod val="25000"/>
                </a:schemeClr>
              </a:solidFill>
              <a:effectLst>
                <a:outerShdw blurRad="38100" dist="38100" dir="2700000" algn="tl">
                  <a:srgbClr val="000000">
                    <a:alpha val="43137"/>
                  </a:srgbClr>
                </a:outerShdw>
              </a:effectLst>
            </a:endParaRPr>
          </a:p>
        </p:txBody>
      </p:sp>
      <p:pic>
        <p:nvPicPr>
          <p:cNvPr id="1026" name="Picture 2" descr="E:\01 Church\001 Boulogne\01 Sermons Apoc\Apocalypse\polyca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090" y="3933056"/>
            <a:ext cx="1257300" cy="1495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74259"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3339324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a:t>
            </a:r>
            <a:r>
              <a:rPr lang="fr-FR" sz="2800" b="1" dirty="0">
                <a:solidFill>
                  <a:srgbClr val="007A37"/>
                </a:solidFill>
                <a:effectLst>
                  <a:glow rad="127000">
                    <a:schemeClr val="tx1"/>
                  </a:glow>
                  <a:outerShdw blurRad="38100" dist="38100" dir="2700000" algn="tl">
                    <a:srgbClr val="000000"/>
                  </a:outerShdw>
                </a:effectLst>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a:t>
            </a:r>
            <a:r>
              <a:rPr lang="en-GB" sz="2400" i="1" dirty="0" smtClean="0">
                <a:ln>
                  <a:solidFill>
                    <a:srgbClr val="000000"/>
                  </a:solidFill>
                </a:ln>
                <a:solidFill>
                  <a:srgbClr val="FF0000"/>
                </a:solidFill>
              </a:rPr>
              <a:t>“I know…”</a:t>
            </a:r>
          </a:p>
          <a:p>
            <a:pPr marL="457200" lvl="1" indent="-457200" eaLnBrk="1" hangingPunct="1">
              <a:buFontTx/>
              <a:buNone/>
              <a:defRPr/>
            </a:pPr>
            <a:r>
              <a:rPr lang="en-GB"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3. The exhortation</a:t>
            </a:r>
          </a:p>
          <a:p>
            <a:pPr marL="457200" lvl="1" indent="-457200" eaLnBrk="1" hangingPunct="1">
              <a:buFontTx/>
              <a:buNone/>
              <a:defRPr/>
            </a:pPr>
            <a:r>
              <a:rPr lang="en-GB" sz="3200"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4. Final exhortation and promise</a:t>
            </a:r>
          </a:p>
          <a:p>
            <a:pPr marL="742950" lvl="2" indent="-342900" eaLnBrk="1" hangingPunct="1">
              <a:buClr>
                <a:srgbClr val="FF0000"/>
              </a:buClr>
              <a:buFont typeface="Arial" panose="020B0604020202020204" pitchFamily="34" charset="0"/>
              <a:buChar char="•"/>
              <a:defRPr/>
            </a:pPr>
            <a:r>
              <a:rPr lang="en-GB" b="1" i="1"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“Be faithful even to the point of death, and I will give you the crown of life”</a:t>
            </a:r>
            <a:endParaRPr lang="en-GB" b="1" i="1" dirty="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endParaRPr>
          </a:p>
        </p:txBody>
      </p:sp>
      <p:sp>
        <p:nvSpPr>
          <p:cNvPr id="2" name="Rectangle 1"/>
          <p:cNvSpPr/>
          <p:nvPr/>
        </p:nvSpPr>
        <p:spPr>
          <a:xfrm>
            <a:off x="2874258"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2259737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a:t>
            </a:r>
            <a:r>
              <a:rPr lang="fr-FR" sz="2800" b="1" dirty="0">
                <a:solidFill>
                  <a:srgbClr val="007A37"/>
                </a:solidFill>
                <a:effectLst>
                  <a:glow rad="127000">
                    <a:schemeClr val="tx1"/>
                  </a:glow>
                  <a:outerShdw blurRad="38100" dist="38100" dir="2700000" algn="tl">
                    <a:srgbClr val="000000"/>
                  </a:outerShdw>
                </a:effectLst>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a:t>
            </a:r>
            <a:r>
              <a:rPr lang="en-GB" sz="2400" i="1" dirty="0" smtClean="0">
                <a:ln>
                  <a:solidFill>
                    <a:srgbClr val="000000"/>
                  </a:solidFill>
                </a:ln>
                <a:solidFill>
                  <a:srgbClr val="FF0000"/>
                </a:solidFill>
              </a:rPr>
              <a:t>“I know…”</a:t>
            </a:r>
          </a:p>
          <a:p>
            <a:pPr marL="457200" lvl="1" indent="-457200" eaLnBrk="1" hangingPunct="1">
              <a:buFontTx/>
              <a:buNone/>
              <a:defRPr/>
            </a:pPr>
            <a:r>
              <a:rPr lang="en-GB"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3. The exhortation</a:t>
            </a:r>
          </a:p>
          <a:p>
            <a:pPr marL="457200" lvl="1" indent="-457200" eaLnBrk="1" hangingPunct="1">
              <a:buFontTx/>
              <a:buNone/>
              <a:defRPr/>
            </a:pPr>
            <a:r>
              <a:rPr lang="en-GB" sz="3200"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4. Final exhortation and promise</a:t>
            </a:r>
          </a:p>
          <a:p>
            <a:pPr marL="742950" lvl="2" indent="-342900" eaLnBrk="1" hangingPunct="1">
              <a:buClr>
                <a:srgbClr val="FF0000"/>
              </a:buClr>
              <a:buFont typeface="Arial" pitchFamily="34" charset="0"/>
              <a:buChar char="•"/>
              <a:defRPr/>
            </a:pPr>
            <a:r>
              <a:rPr lang="en-GB" b="1" i="1"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“Be faithful even to the point of death, and I will give you the crown of life”</a:t>
            </a:r>
          </a:p>
          <a:p>
            <a:pPr marL="742950" lvl="2" indent="-342900" eaLnBrk="1" hangingPunct="1">
              <a:buClr>
                <a:srgbClr val="FF0000"/>
              </a:buClr>
              <a:buFont typeface="Arial" pitchFamily="34" charset="0"/>
              <a:buChar char="•"/>
              <a:defRPr/>
            </a:pPr>
            <a:r>
              <a:rPr lang="en-GB" b="1" i="1"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“crown” = laurels given to</a:t>
            </a:r>
          </a:p>
          <a:p>
            <a:pPr marL="400050" lvl="2" indent="0" eaLnBrk="1" hangingPunct="1">
              <a:buClr>
                <a:srgbClr val="FF0000"/>
              </a:buClr>
              <a:buNone/>
              <a:defRPr/>
            </a:pPr>
            <a:r>
              <a:rPr lang="en-GB" b="1" i="1" dirty="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 </a:t>
            </a:r>
            <a:r>
              <a:rPr lang="en-GB" b="1" i="1"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    the winner</a:t>
            </a:r>
            <a:endParaRPr lang="en-GB" b="1" i="1" dirty="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933056"/>
            <a:ext cx="231616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74259" y="188639"/>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3642794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476251"/>
            <a:ext cx="7772400" cy="720502"/>
          </a:xfrm>
        </p:spPr>
        <p:txBody>
          <a:bodyPr anchor="ctr"/>
          <a:lstStyle/>
          <a:p>
            <a:pPr eaLnBrk="1" hangingPunct="1">
              <a:defRPr/>
            </a:pPr>
            <a:r>
              <a:rPr lang="en-GB" sz="3200" b="1" dirty="0">
                <a:solidFill>
                  <a:srgbClr val="0033CC"/>
                </a:solidFill>
              </a:rPr>
              <a:t>Face to face with death</a:t>
            </a:r>
            <a:r>
              <a:rPr lang="en-GB" sz="3200" b="1" dirty="0" smtClean="0">
                <a:ln>
                  <a:solidFill>
                    <a:srgbClr val="000000"/>
                  </a:solidFill>
                </a:ln>
                <a:solidFill>
                  <a:schemeClr val="hlink"/>
                </a:solidFill>
              </a:rPr>
              <a:t/>
            </a:r>
            <a:br>
              <a:rPr lang="en-GB" sz="3200" b="1" dirty="0" smtClean="0">
                <a:ln>
                  <a:solidFill>
                    <a:srgbClr val="000000"/>
                  </a:solidFill>
                </a:ln>
                <a:solidFill>
                  <a:schemeClr val="hlink"/>
                </a:solidFill>
              </a:rPr>
            </a:br>
            <a:r>
              <a:rPr lang="en-GB" sz="3200" b="1" dirty="0" smtClean="0">
                <a:ln>
                  <a:solidFill>
                    <a:srgbClr val="000000"/>
                  </a:solidFill>
                </a:ln>
                <a:solidFill>
                  <a:schemeClr val="hlink"/>
                </a:solidFill>
              </a:rPr>
              <a:t>Revelation 2:8-11</a:t>
            </a:r>
            <a:endParaRPr lang="en-GB" b="1" dirty="0" smtClean="0">
              <a:ln>
                <a:solidFill>
                  <a:srgbClr val="000000"/>
                </a:solidFill>
              </a:ln>
              <a:solidFill>
                <a:srgbClr val="0033CC"/>
              </a:solidFill>
            </a:endParaRPr>
          </a:p>
        </p:txBody>
      </p:sp>
      <p:sp>
        <p:nvSpPr>
          <p:cNvPr id="2" name="TextBox 1"/>
          <p:cNvSpPr txBox="1"/>
          <p:nvPr/>
        </p:nvSpPr>
        <p:spPr>
          <a:xfrm>
            <a:off x="611187" y="1196752"/>
            <a:ext cx="7705725" cy="369332"/>
          </a:xfrm>
          <a:prstGeom prst="rect">
            <a:avLst/>
          </a:prstGeom>
          <a:noFill/>
        </p:spPr>
        <p:txBody>
          <a:bodyPr>
            <a:spAutoFit/>
          </a:bodyPr>
          <a:lstStyle/>
          <a:p>
            <a:pPr>
              <a:defRPr/>
            </a:pPr>
            <a:endParaRPr lang="en-GB" b="1" i="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520" y="1566084"/>
            <a:ext cx="2792957" cy="3025703"/>
          </a:xfrm>
          <a:prstGeom prst="rect">
            <a:avLst/>
          </a:prstGeom>
        </p:spPr>
      </p:pic>
    </p:spTree>
    <p:extLst>
      <p:ext uri="{BB962C8B-B14F-4D97-AF65-F5344CB8AC3E}">
        <p14:creationId xmlns:p14="http://schemas.microsoft.com/office/powerpoint/2010/main" val="4133295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a:t>
            </a:r>
            <a:r>
              <a:rPr lang="fr-FR" sz="2800" b="1" dirty="0">
                <a:solidFill>
                  <a:srgbClr val="007A37"/>
                </a:solidFill>
                <a:effectLst>
                  <a:glow rad="127000">
                    <a:schemeClr val="tx1"/>
                  </a:glow>
                  <a:outerShdw blurRad="38100" dist="38100" dir="2700000" algn="tl">
                    <a:srgbClr val="000000"/>
                  </a:outerShdw>
                </a:effectLst>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a:t>
            </a:r>
            <a:r>
              <a:rPr lang="en-GB" sz="2400" i="1" dirty="0" smtClean="0">
                <a:ln>
                  <a:solidFill>
                    <a:srgbClr val="000000"/>
                  </a:solidFill>
                </a:ln>
                <a:solidFill>
                  <a:srgbClr val="FF0000"/>
                </a:solidFill>
              </a:rPr>
              <a:t>“I know…”</a:t>
            </a:r>
          </a:p>
          <a:p>
            <a:pPr marL="457200" lvl="1" indent="-457200" eaLnBrk="1" hangingPunct="1">
              <a:buFontTx/>
              <a:buNone/>
              <a:defRPr/>
            </a:pPr>
            <a:r>
              <a:rPr lang="en-GB"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3. The exhortation</a:t>
            </a:r>
          </a:p>
          <a:p>
            <a:pPr marL="457200" lvl="1" indent="-457200" eaLnBrk="1" hangingPunct="1">
              <a:buFontTx/>
              <a:buNone/>
              <a:defRPr/>
            </a:pPr>
            <a:r>
              <a:rPr lang="en-GB" sz="3200"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4. Final exhortation and promise</a:t>
            </a:r>
          </a:p>
          <a:p>
            <a:pPr marL="742950" lvl="2" indent="-342900" eaLnBrk="1" hangingPunct="1">
              <a:buClr>
                <a:srgbClr val="FF0000"/>
              </a:buClr>
              <a:buFont typeface="Arial" pitchFamily="34" charset="0"/>
              <a:buChar char="•"/>
              <a:defRPr/>
            </a:pPr>
            <a:r>
              <a:rPr lang="en-GB" b="1" i="1"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“Be faithful even to the point of death, and I will give you the crown of life”</a:t>
            </a:r>
          </a:p>
        </p:txBody>
      </p:sp>
      <p:sp>
        <p:nvSpPr>
          <p:cNvPr id="2" name="Rectangle 1"/>
          <p:cNvSpPr/>
          <p:nvPr/>
        </p:nvSpPr>
        <p:spPr>
          <a:xfrm>
            <a:off x="2874259" y="188639"/>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
        <p:nvSpPr>
          <p:cNvPr id="4" name="TextBox 3"/>
          <p:cNvSpPr txBox="1"/>
          <p:nvPr/>
        </p:nvSpPr>
        <p:spPr>
          <a:xfrm>
            <a:off x="4211960" y="3933056"/>
            <a:ext cx="4464496" cy="2400657"/>
          </a:xfrm>
          <a:prstGeom prst="rect">
            <a:avLst/>
          </a:prstGeom>
          <a:solidFill>
            <a:schemeClr val="tx2"/>
          </a:solidFill>
        </p:spPr>
        <p:txBody>
          <a:bodyPr wrap="square" rtlCol="0" anchor="ctr" anchorCtr="1">
            <a:spAutoFit/>
          </a:bodyPr>
          <a:lstStyle/>
          <a:p>
            <a:pPr algn="ctr"/>
            <a:r>
              <a:rPr lang="en-GB" sz="2200" b="1" i="1" dirty="0">
                <a:solidFill>
                  <a:srgbClr val="C00000"/>
                </a:solidFill>
                <a:effectLst>
                  <a:outerShdw blurRad="38100" dist="38100" dir="2700000" algn="tl">
                    <a:srgbClr val="000000">
                      <a:alpha val="43137"/>
                    </a:srgbClr>
                  </a:outerShdw>
                </a:effectLst>
              </a:rPr>
              <a:t>“the crown of life that God has promised to those that love him” </a:t>
            </a:r>
            <a:r>
              <a:rPr lang="en-GB" sz="2200" b="1" dirty="0">
                <a:solidFill>
                  <a:srgbClr val="C00000"/>
                </a:solidFill>
                <a:effectLst>
                  <a:outerShdw blurRad="38100" dist="38100" dir="2700000" algn="tl">
                    <a:srgbClr val="000000">
                      <a:alpha val="43137"/>
                    </a:srgbClr>
                  </a:outerShdw>
                </a:effectLst>
              </a:rPr>
              <a:t>James 1:12 </a:t>
            </a:r>
          </a:p>
          <a:p>
            <a:pPr algn="ctr"/>
            <a:r>
              <a:rPr lang="en-GB" sz="2200" b="1" i="1" dirty="0" smtClean="0">
                <a:solidFill>
                  <a:srgbClr val="C00000"/>
                </a:solidFill>
                <a:effectLst>
                  <a:outerShdw blurRad="38100" dist="38100" dir="2700000" algn="tl">
                    <a:srgbClr val="000000">
                      <a:alpha val="43137"/>
                    </a:srgbClr>
                  </a:outerShdw>
                </a:effectLst>
              </a:rPr>
              <a:t>“</a:t>
            </a:r>
            <a:r>
              <a:rPr lang="en-GB" sz="2200" b="1" i="1" dirty="0">
                <a:solidFill>
                  <a:srgbClr val="C00000"/>
                </a:solidFill>
                <a:effectLst>
                  <a:outerShdw blurRad="38100" dist="38100" dir="2700000" algn="tl">
                    <a:srgbClr val="000000">
                      <a:alpha val="43137"/>
                    </a:srgbClr>
                  </a:outerShdw>
                </a:effectLst>
              </a:rPr>
              <a:t>the crown of glory that will never fade away.” </a:t>
            </a:r>
            <a:r>
              <a:rPr lang="en-GB" sz="2200" b="1" i="1" dirty="0" smtClean="0">
                <a:solidFill>
                  <a:srgbClr val="C00000"/>
                </a:solidFill>
                <a:effectLst>
                  <a:outerShdw blurRad="38100" dist="38100" dir="2700000" algn="tl">
                    <a:srgbClr val="000000">
                      <a:alpha val="43137"/>
                    </a:srgbClr>
                  </a:outerShdw>
                </a:effectLst>
              </a:rPr>
              <a:t>               </a:t>
            </a:r>
            <a:r>
              <a:rPr lang="en-GB" sz="2200" b="1" dirty="0" smtClean="0">
                <a:solidFill>
                  <a:srgbClr val="C00000"/>
                </a:solidFill>
                <a:effectLst>
                  <a:outerShdw blurRad="38100" dist="38100" dir="2700000" algn="tl">
                    <a:srgbClr val="000000">
                      <a:alpha val="43137"/>
                    </a:srgbClr>
                  </a:outerShdw>
                </a:effectLst>
              </a:rPr>
              <a:t>1 </a:t>
            </a:r>
            <a:r>
              <a:rPr lang="en-GB" sz="2200" b="1" dirty="0">
                <a:solidFill>
                  <a:srgbClr val="C00000"/>
                </a:solidFill>
                <a:effectLst>
                  <a:outerShdw blurRad="38100" dist="38100" dir="2700000" algn="tl">
                    <a:srgbClr val="000000">
                      <a:alpha val="43137"/>
                    </a:srgbClr>
                  </a:outerShdw>
                </a:effectLst>
              </a:rPr>
              <a:t>Peter 5:4 </a:t>
            </a:r>
          </a:p>
          <a:p>
            <a:pPr algn="ctr"/>
            <a:endParaRPr lang="en-GB" dirty="0"/>
          </a:p>
        </p:txBody>
      </p:sp>
    </p:spTree>
    <p:extLst>
      <p:ext uri="{BB962C8B-B14F-4D97-AF65-F5344CB8AC3E}">
        <p14:creationId xmlns:p14="http://schemas.microsoft.com/office/powerpoint/2010/main" val="2023346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a:t>
            </a:r>
            <a:r>
              <a:rPr lang="fr-FR" sz="2800" b="1" dirty="0">
                <a:solidFill>
                  <a:srgbClr val="007A37"/>
                </a:solidFill>
                <a:effectLst>
                  <a:glow rad="127000">
                    <a:schemeClr val="tx1"/>
                  </a:glow>
                  <a:outerShdw blurRad="38100" dist="38100" dir="2700000" algn="tl">
                    <a:srgbClr val="000000"/>
                  </a:outerShdw>
                </a:effectLst>
              </a:rPr>
              <a:t>.</a:t>
            </a:r>
            <a:r>
              <a:rPr lang="fr-FR" sz="2800" b="1" dirty="0">
                <a:solidFill>
                  <a:srgbClr val="00B050"/>
                </a:solidFill>
                <a:effectLst>
                  <a:glow rad="127000">
                    <a:schemeClr val="tx1"/>
                  </a:glow>
                  <a:outerShdw blurRad="38100" dist="38100" dir="2700000" algn="tl">
                    <a:srgbClr val="000000"/>
                  </a:outerShdw>
                </a:effectLst>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a:t>
            </a:r>
            <a:r>
              <a:rPr lang="en-GB" sz="2400" i="1" dirty="0" smtClean="0">
                <a:ln>
                  <a:solidFill>
                    <a:srgbClr val="000000"/>
                  </a:solidFill>
                </a:ln>
                <a:solidFill>
                  <a:srgbClr val="FF0000"/>
                </a:solidFill>
              </a:rPr>
              <a:t>“I know…”</a:t>
            </a:r>
          </a:p>
          <a:p>
            <a:pPr marL="457200" lvl="1" indent="-457200" eaLnBrk="1" hangingPunct="1">
              <a:buFontTx/>
              <a:buNone/>
              <a:defRPr/>
            </a:pPr>
            <a:r>
              <a:rPr lang="en-GB"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3. The exhortation</a:t>
            </a:r>
          </a:p>
          <a:p>
            <a:pPr marL="457200" lvl="1" indent="-457200" eaLnBrk="1" hangingPunct="1">
              <a:buFontTx/>
              <a:buNone/>
              <a:defRPr/>
            </a:pPr>
            <a:r>
              <a:rPr lang="en-GB" sz="3200"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4. Final exhortation and promise</a:t>
            </a:r>
          </a:p>
          <a:p>
            <a:pPr marL="742950" lvl="2" indent="-342900" eaLnBrk="1" hangingPunct="1">
              <a:buClr>
                <a:srgbClr val="FF0000"/>
              </a:buClr>
              <a:buFont typeface="Arial" pitchFamily="34" charset="0"/>
              <a:buChar char="•"/>
              <a:defRPr/>
            </a:pPr>
            <a:r>
              <a:rPr lang="en-GB" b="1" i="1"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“Be faithful even to the point of death, and I will give you the crown of life”</a:t>
            </a:r>
          </a:p>
          <a:p>
            <a:pPr marL="742950" lvl="2" indent="-342900" eaLnBrk="1" hangingPunct="1">
              <a:buClr>
                <a:srgbClr val="FF0000"/>
              </a:buClr>
              <a:buFont typeface="Arial" pitchFamily="34" charset="0"/>
              <a:buChar char="•"/>
              <a:defRPr/>
            </a:pPr>
            <a:r>
              <a:rPr lang="en-GB" b="1" i="1"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“He who overcomes will not be hurt </a:t>
            </a:r>
            <a:r>
              <a:rPr lang="en-GB" b="1" i="1" u="sng"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at all</a:t>
            </a:r>
            <a:r>
              <a:rPr lang="en-GB" b="1" i="1"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 by the second death!”</a:t>
            </a:r>
            <a:endParaRPr lang="en-GB" b="1" i="1" dirty="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endParaRPr>
          </a:p>
        </p:txBody>
      </p:sp>
      <p:sp>
        <p:nvSpPr>
          <p:cNvPr id="5" name="Rectangle 4"/>
          <p:cNvSpPr/>
          <p:nvPr/>
        </p:nvSpPr>
        <p:spPr>
          <a:xfrm>
            <a:off x="3772024" y="4509120"/>
            <a:ext cx="5048448" cy="20882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1200"/>
              </a:spcBef>
              <a:defRPr/>
            </a:pPr>
            <a:r>
              <a:rPr lang="en-GB" b="1" i="1" dirty="0" smtClean="0">
                <a:solidFill>
                  <a:schemeClr val="bg1">
                    <a:lumMod val="50000"/>
                  </a:schemeClr>
                </a:solidFill>
                <a:effectLst>
                  <a:outerShdw blurRad="38100" dist="38100" dir="2700000" algn="tl">
                    <a:srgbClr val="000000">
                      <a:alpha val="43137"/>
                    </a:srgbClr>
                  </a:outerShdw>
                </a:effectLst>
              </a:rPr>
              <a:t>Death and Hades were thrown into the lake of fire. The lake of fire is the second death. If anyone’s name is not found written in the book of life, he was thrown into the lake of fire.</a:t>
            </a:r>
          </a:p>
          <a:p>
            <a:pPr>
              <a:defRPr/>
            </a:pPr>
            <a:r>
              <a:rPr lang="en-GB" sz="1600" dirty="0" smtClean="0">
                <a:solidFill>
                  <a:schemeClr val="bg1">
                    <a:lumMod val="50000"/>
                  </a:schemeClr>
                </a:solidFill>
              </a:rPr>
              <a:t>Revelation 20:14,15 </a:t>
            </a:r>
            <a:endParaRPr lang="en-GB" sz="1600" dirty="0">
              <a:solidFill>
                <a:schemeClr val="bg1">
                  <a:lumMod val="50000"/>
                </a:schemeClr>
              </a:solidFill>
            </a:endParaRPr>
          </a:p>
        </p:txBody>
      </p:sp>
      <p:sp>
        <p:nvSpPr>
          <p:cNvPr id="2" name="Rectangle 1"/>
          <p:cNvSpPr/>
          <p:nvPr/>
        </p:nvSpPr>
        <p:spPr>
          <a:xfrm>
            <a:off x="2874259"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2958502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a:t>
            </a:r>
            <a:r>
              <a:rPr lang="fr-FR" sz="2800" b="1" dirty="0">
                <a:solidFill>
                  <a:srgbClr val="007A37"/>
                </a:solidFill>
                <a:effectLst>
                  <a:glow rad="127000">
                    <a:schemeClr val="tx1"/>
                  </a:glow>
                  <a:outerShdw blurRad="38100" dist="38100" dir="2700000" algn="tl">
                    <a:srgbClr val="000000"/>
                  </a:outerShdw>
                </a:effectLst>
              </a:rPr>
              <a:t>.</a:t>
            </a:r>
            <a:r>
              <a:rPr lang="fr-FR" sz="2800" b="1" dirty="0">
                <a:solidFill>
                  <a:srgbClr val="00B050"/>
                </a:solidFill>
                <a:effectLst>
                  <a:glow rad="127000">
                    <a:schemeClr val="tx1"/>
                  </a:glow>
                  <a:outerShdw blurRad="38100" dist="38100" dir="2700000" algn="tl">
                    <a:srgbClr val="000000"/>
                  </a:outerShdw>
                </a:effectLst>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a:t>
            </a:r>
            <a:r>
              <a:rPr lang="en-GB" sz="2400" i="1" dirty="0" smtClean="0">
                <a:ln>
                  <a:solidFill>
                    <a:srgbClr val="000000"/>
                  </a:solidFill>
                </a:ln>
                <a:solidFill>
                  <a:srgbClr val="FF0000"/>
                </a:solidFill>
              </a:rPr>
              <a:t>“I know…”</a:t>
            </a:r>
          </a:p>
          <a:p>
            <a:pPr marL="457200" lvl="1" indent="-457200" eaLnBrk="1" hangingPunct="1">
              <a:buFontTx/>
              <a:buNone/>
              <a:defRPr/>
            </a:pPr>
            <a:r>
              <a:rPr lang="en-GB"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3. The exhortation</a:t>
            </a:r>
          </a:p>
          <a:p>
            <a:pPr marL="457200" lvl="1" indent="-457200" eaLnBrk="1" hangingPunct="1">
              <a:buFontTx/>
              <a:buNone/>
              <a:defRPr/>
            </a:pPr>
            <a:r>
              <a:rPr lang="en-GB" sz="3200"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4. Final exhortation and promise</a:t>
            </a:r>
          </a:p>
          <a:p>
            <a:pPr marL="742950" lvl="2" indent="-342900" eaLnBrk="1" hangingPunct="1">
              <a:buClr>
                <a:srgbClr val="FF0000"/>
              </a:buClr>
              <a:buFont typeface="Arial" pitchFamily="34" charset="0"/>
              <a:buChar char="•"/>
              <a:defRPr/>
            </a:pPr>
            <a:r>
              <a:rPr lang="en-GB" b="1" i="1"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“Be faithful even to the point of death, and I will give you the crown of life”</a:t>
            </a:r>
          </a:p>
          <a:p>
            <a:pPr marL="742950" lvl="2" indent="-342900" eaLnBrk="1" hangingPunct="1">
              <a:buClr>
                <a:srgbClr val="FF0000"/>
              </a:buClr>
              <a:buFont typeface="Arial" pitchFamily="34" charset="0"/>
              <a:buChar char="•"/>
              <a:defRPr/>
            </a:pPr>
            <a:r>
              <a:rPr lang="en-GB" b="1" i="1"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“He who overcomes will not be hurt </a:t>
            </a:r>
            <a:r>
              <a:rPr lang="en-GB" b="1" i="1" u="sng"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at all</a:t>
            </a:r>
            <a:r>
              <a:rPr lang="en-GB" b="1" i="1" dirty="0" smtClean="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rPr>
              <a:t> by the second death!”</a:t>
            </a:r>
            <a:endParaRPr lang="en-GB" b="1" i="1" dirty="0">
              <a:ln>
                <a:solidFill>
                  <a:srgbClr val="000000"/>
                </a:solidFill>
              </a:ln>
              <a:solidFill>
                <a:srgbClr val="FF0000"/>
              </a:solidFill>
              <a:effectLst>
                <a:glow rad="127000">
                  <a:schemeClr val="tx1"/>
                </a:glow>
                <a:outerShdw blurRad="38100" dist="38100" dir="2700000" algn="tl">
                  <a:srgbClr val="000000">
                    <a:alpha val="43137"/>
                  </a:srgbClr>
                </a:outerShdw>
              </a:effectLst>
              <a:latin typeface="+mj-lt"/>
            </a:endParaRPr>
          </a:p>
        </p:txBody>
      </p:sp>
      <p:sp>
        <p:nvSpPr>
          <p:cNvPr id="5" name="Rectangle 4"/>
          <p:cNvSpPr/>
          <p:nvPr/>
        </p:nvSpPr>
        <p:spPr>
          <a:xfrm>
            <a:off x="3749460" y="4437112"/>
            <a:ext cx="5287036" cy="21602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b="1" i="1" dirty="0">
                <a:ln>
                  <a:solidFill>
                    <a:srgbClr val="000000"/>
                  </a:solidFill>
                </a:ln>
                <a:solidFill>
                  <a:srgbClr val="FF0000"/>
                </a:solidFill>
                <a:effectLst>
                  <a:outerShdw blurRad="38100" dist="38100" dir="2700000" algn="tl">
                    <a:srgbClr val="000000">
                      <a:alpha val="43137"/>
                    </a:srgbClr>
                  </a:outerShdw>
                </a:effectLst>
              </a:rPr>
              <a:t>“The rest of the dead did not come to life until the thousand years were ended. This is the first resurrection</a:t>
            </a:r>
            <a:r>
              <a:rPr lang="en-GB" b="1" i="1" dirty="0" smtClean="0">
                <a:ln>
                  <a:solidFill>
                    <a:srgbClr val="000000"/>
                  </a:solidFill>
                </a:ln>
                <a:solidFill>
                  <a:srgbClr val="FF0000"/>
                </a:solidFill>
                <a:effectLst>
                  <a:outerShdw blurRad="38100" dist="38100" dir="2700000" algn="tl">
                    <a:srgbClr val="000000">
                      <a:alpha val="43137"/>
                    </a:srgbClr>
                  </a:outerShdw>
                </a:effectLst>
              </a:rPr>
              <a:t>.” </a:t>
            </a:r>
            <a:r>
              <a:rPr lang="en-GB" b="1" dirty="0" smtClean="0">
                <a:ln>
                  <a:solidFill>
                    <a:srgbClr val="000000"/>
                  </a:solidFill>
                </a:ln>
                <a:solidFill>
                  <a:srgbClr val="FF0000"/>
                </a:solidFill>
                <a:effectLst>
                  <a:outerShdw blurRad="38100" dist="38100" dir="2700000" algn="tl">
                    <a:srgbClr val="000000">
                      <a:alpha val="43137"/>
                    </a:srgbClr>
                  </a:outerShdw>
                </a:effectLst>
              </a:rPr>
              <a:t>Rev.20:5</a:t>
            </a:r>
            <a:endParaRPr lang="en-GB" b="1" i="1" dirty="0" smtClean="0">
              <a:ln>
                <a:solidFill>
                  <a:srgbClr val="000000"/>
                </a:solidFill>
              </a:ln>
              <a:solidFill>
                <a:srgbClr val="FF0000"/>
              </a:solidFill>
              <a:effectLst>
                <a:outerShdw blurRad="38100" dist="38100" dir="2700000" algn="tl">
                  <a:srgbClr val="000000">
                    <a:alpha val="43137"/>
                  </a:srgbClr>
                </a:outerShdw>
              </a:effectLst>
            </a:endParaRPr>
          </a:p>
          <a:p>
            <a:endParaRPr lang="en-GB" b="1" i="1" dirty="0">
              <a:ln>
                <a:solidFill>
                  <a:srgbClr val="000000"/>
                </a:solidFill>
              </a:ln>
              <a:solidFill>
                <a:srgbClr val="FF0000"/>
              </a:solidFill>
            </a:endParaRPr>
          </a:p>
          <a:p>
            <a:r>
              <a:rPr lang="en-GB" b="1" i="1" dirty="0" smtClean="0">
                <a:ln>
                  <a:solidFill>
                    <a:srgbClr val="000000"/>
                  </a:solidFill>
                </a:ln>
                <a:solidFill>
                  <a:srgbClr val="FF0000"/>
                </a:solidFill>
                <a:effectLst>
                  <a:outerShdw blurRad="38100" dist="38100" dir="2700000" algn="tl">
                    <a:srgbClr val="000000">
                      <a:alpha val="43137"/>
                    </a:srgbClr>
                  </a:outerShdw>
                </a:effectLst>
              </a:rPr>
              <a:t>“Today you shall be with me in Paradise” </a:t>
            </a:r>
            <a:endParaRPr lang="en-GB" b="1" dirty="0">
              <a:ln>
                <a:solidFill>
                  <a:srgbClr val="000000"/>
                </a:solidFill>
              </a:ln>
              <a:solidFill>
                <a:srgbClr val="FF0000"/>
              </a:solidFill>
              <a:effectLst>
                <a:outerShdw blurRad="38100" dist="38100" dir="2700000" algn="tl">
                  <a:srgbClr val="000000">
                    <a:alpha val="43137"/>
                  </a:srgbClr>
                </a:outerShdw>
              </a:effectLst>
            </a:endParaRPr>
          </a:p>
        </p:txBody>
      </p:sp>
      <p:sp>
        <p:nvSpPr>
          <p:cNvPr id="2" name="Rectangle 1"/>
          <p:cNvSpPr/>
          <p:nvPr/>
        </p:nvSpPr>
        <p:spPr>
          <a:xfrm>
            <a:off x="2874259"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689611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a:t>
            </a:r>
            <a:r>
              <a:rPr lang="fr-FR" sz="2800" b="1" dirty="0">
                <a:solidFill>
                  <a:srgbClr val="007A37"/>
                </a:solidFill>
                <a:effectLst>
                  <a:glow rad="127000">
                    <a:schemeClr val="tx1"/>
                  </a:glow>
                  <a:outerShdw blurRad="38100" dist="38100" dir="2700000" algn="tl">
                    <a:srgbClr val="000000"/>
                  </a:outerShdw>
                </a:effectLst>
              </a:rPr>
              <a:t>.</a:t>
            </a:r>
            <a:r>
              <a:rPr lang="fr-FR" sz="2800" b="1" dirty="0">
                <a:solidFill>
                  <a:srgbClr val="00B050"/>
                </a:solidFill>
                <a:effectLst>
                  <a:glow rad="127000">
                    <a:schemeClr val="tx1"/>
                  </a:glow>
                  <a:outerShdw blurRad="38100" dist="38100" dir="2700000" algn="tl">
                    <a:srgbClr val="000000"/>
                  </a:outerShdw>
                </a:effectLst>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a:t>
            </a:r>
            <a:r>
              <a:rPr lang="en-GB" sz="2400" i="1" dirty="0" smtClean="0">
                <a:ln>
                  <a:solidFill>
                    <a:srgbClr val="000000"/>
                  </a:solidFill>
                </a:ln>
                <a:solidFill>
                  <a:srgbClr val="FF0000"/>
                </a:solidFill>
              </a:rPr>
              <a:t>“I know…”</a:t>
            </a:r>
          </a:p>
          <a:p>
            <a:pPr marL="457200" lvl="1" indent="-457200" eaLnBrk="1" hangingPunct="1">
              <a:buFontTx/>
              <a:buNone/>
              <a:defRPr/>
            </a:pPr>
            <a:r>
              <a:rPr lang="en-GB"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3. The exhortation</a:t>
            </a:r>
          </a:p>
          <a:p>
            <a:pPr marL="457200" lvl="1" indent="-457200" eaLnBrk="1" hangingPunct="1">
              <a:buFontTx/>
              <a:buNone/>
              <a:defRPr/>
            </a:pPr>
            <a:r>
              <a:rPr lang="en-GB"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4. Final exhortation and promise</a:t>
            </a:r>
          </a:p>
          <a:p>
            <a:pPr marL="457200" lvl="1" indent="-457200" eaLnBrk="1" hangingPunct="1">
              <a:buFontTx/>
              <a:buNone/>
              <a:defRPr/>
            </a:pPr>
            <a:r>
              <a:rPr lang="en-GB" sz="3200"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5. The Christian and death</a:t>
            </a:r>
          </a:p>
        </p:txBody>
      </p:sp>
      <p:sp>
        <p:nvSpPr>
          <p:cNvPr id="2" name="Rectangle 1"/>
          <p:cNvSpPr/>
          <p:nvPr/>
        </p:nvSpPr>
        <p:spPr>
          <a:xfrm>
            <a:off x="2874259"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1934006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908720"/>
            <a:ext cx="8229600" cy="4530725"/>
          </a:xfrm>
        </p:spPr>
        <p:txBody>
          <a:bodyPr/>
          <a:lstStyle/>
          <a:p>
            <a:pPr eaLnBrk="1" hangingPunct="1">
              <a:buFont typeface="Wingdings" pitchFamily="2" charset="2"/>
              <a:buNone/>
              <a:defRPr/>
            </a:pPr>
            <a:r>
              <a:rPr lang="fr-FR" sz="2800" b="1" dirty="0">
                <a:ln>
                  <a:solidFill>
                    <a:srgbClr val="000000"/>
                  </a:solidFill>
                </a:ln>
                <a:solidFill>
                  <a:srgbClr val="007A37"/>
                </a:solidFill>
                <a:effectLst>
                  <a:glow rad="127000">
                    <a:schemeClr val="tx1"/>
                  </a:glow>
                  <a:outerShdw blurRad="38100" dist="38100" dir="2700000" algn="tl">
                    <a:srgbClr val="000000"/>
                  </a:outerShdw>
                </a:effectLst>
              </a:rPr>
              <a:t>1</a:t>
            </a:r>
            <a:r>
              <a:rPr lang="fr-FR" sz="2800" b="1" dirty="0">
                <a:solidFill>
                  <a:srgbClr val="007A37"/>
                </a:solidFill>
                <a:effectLst>
                  <a:glow rad="127000">
                    <a:schemeClr val="tx1"/>
                  </a:glow>
                  <a:outerShdw blurRad="38100" dist="38100" dir="2700000" algn="tl">
                    <a:srgbClr val="000000"/>
                  </a:outerShdw>
                </a:effectLst>
              </a:rPr>
              <a:t>.</a:t>
            </a:r>
            <a:r>
              <a:rPr lang="fr-FR" sz="2800" b="1" dirty="0">
                <a:solidFill>
                  <a:srgbClr val="00B050"/>
                </a:solidFill>
                <a:effectLst>
                  <a:glow rad="127000">
                    <a:schemeClr val="tx1"/>
                  </a:glow>
                  <a:outerShdw blurRad="38100" dist="38100" dir="2700000" algn="tl">
                    <a:srgbClr val="000000"/>
                  </a:outerShdw>
                </a:effectLst>
              </a:rPr>
              <a:t> </a:t>
            </a: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The description of the speaker</a:t>
            </a:r>
          </a:p>
          <a:p>
            <a:pPr eaLnBrk="1" hangingPunct="1">
              <a:buFont typeface="Wingdings" pitchFamily="2" charset="2"/>
              <a:buNone/>
              <a:defRPr/>
            </a:pPr>
            <a:r>
              <a:rPr lang="en-GB" sz="2800" b="1" dirty="0" smtClean="0">
                <a:ln>
                  <a:solidFill>
                    <a:srgbClr val="000000"/>
                  </a:solidFill>
                </a:ln>
                <a:solidFill>
                  <a:srgbClr val="007A37"/>
                </a:solidFill>
                <a:effectLst>
                  <a:glow rad="127000">
                    <a:schemeClr val="tx1"/>
                  </a:glow>
                  <a:outerShdw blurRad="38100" dist="38100" dir="2700000" algn="tl">
                    <a:srgbClr val="000000"/>
                  </a:outerShdw>
                </a:effectLst>
              </a:rPr>
              <a:t>2. The prophetic message </a:t>
            </a:r>
            <a:r>
              <a:rPr lang="en-GB" sz="2400" i="1" dirty="0" smtClean="0">
                <a:ln>
                  <a:solidFill>
                    <a:srgbClr val="000000"/>
                  </a:solidFill>
                </a:ln>
                <a:solidFill>
                  <a:srgbClr val="FF0000"/>
                </a:solidFill>
              </a:rPr>
              <a:t>“I know…”</a:t>
            </a:r>
          </a:p>
          <a:p>
            <a:pPr marL="457200" lvl="1" indent="-457200" eaLnBrk="1" hangingPunct="1">
              <a:buFontTx/>
              <a:buNone/>
              <a:defRPr/>
            </a:pPr>
            <a:r>
              <a:rPr lang="en-GB"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3. The exhortation</a:t>
            </a:r>
          </a:p>
          <a:p>
            <a:pPr marL="457200" lvl="1" indent="-457200" eaLnBrk="1" hangingPunct="1">
              <a:buFontTx/>
              <a:buNone/>
              <a:defRPr/>
            </a:pPr>
            <a:r>
              <a:rPr lang="en-GB"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4. Final exhortation and promise</a:t>
            </a:r>
          </a:p>
          <a:p>
            <a:pPr marL="457200" lvl="1" indent="-457200" eaLnBrk="1" hangingPunct="1">
              <a:buFontTx/>
              <a:buNone/>
              <a:defRPr/>
            </a:pPr>
            <a:r>
              <a:rPr lang="en-GB" sz="3200" b="1" dirty="0" smtClean="0">
                <a:ln>
                  <a:solidFill>
                    <a:srgbClr val="000000"/>
                  </a:solidFill>
                </a:ln>
                <a:solidFill>
                  <a:srgbClr val="007A37"/>
                </a:solidFill>
                <a:effectLst>
                  <a:glow rad="127000">
                    <a:schemeClr val="tx1"/>
                  </a:glow>
                  <a:outerShdw blurRad="38100" dist="38100" dir="2700000" algn="tl">
                    <a:srgbClr val="000000">
                      <a:alpha val="43137"/>
                    </a:srgbClr>
                  </a:outerShdw>
                </a:effectLst>
              </a:rPr>
              <a:t>5. The Christian and death</a:t>
            </a:r>
          </a:p>
        </p:txBody>
      </p:sp>
      <p:sp>
        <p:nvSpPr>
          <p:cNvPr id="2" name="Rectangle 1"/>
          <p:cNvSpPr/>
          <p:nvPr/>
        </p:nvSpPr>
        <p:spPr>
          <a:xfrm>
            <a:off x="2874259"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
        <p:nvSpPr>
          <p:cNvPr id="3" name="TextBox 2"/>
          <p:cNvSpPr txBox="1"/>
          <p:nvPr/>
        </p:nvSpPr>
        <p:spPr>
          <a:xfrm>
            <a:off x="1115616" y="3789040"/>
            <a:ext cx="7344816" cy="1569660"/>
          </a:xfrm>
          <a:prstGeom prst="rect">
            <a:avLst/>
          </a:prstGeom>
          <a:solidFill>
            <a:schemeClr val="tx2">
              <a:alpha val="69000"/>
            </a:schemeClr>
          </a:solidFill>
        </p:spPr>
        <p:txBody>
          <a:bodyPr wrap="square" rtlCol="0">
            <a:spAutoFit/>
          </a:bodyPr>
          <a:lstStyle/>
          <a:p>
            <a:r>
              <a:rPr lang="en-GB" sz="2400" b="1" i="1" dirty="0" smtClean="0">
                <a:solidFill>
                  <a:srgbClr val="0033CC"/>
                </a:solidFill>
                <a:effectLst>
                  <a:outerShdw blurRad="38100" dist="38100" dir="2700000" algn="tl">
                    <a:srgbClr val="000000">
                      <a:alpha val="43137"/>
                    </a:srgbClr>
                  </a:outerShdw>
                </a:effectLst>
              </a:rPr>
              <a:t>“a small thing is still a small thing, but being faithful in small things is, at the same time, a small thing and a big thing.” </a:t>
            </a:r>
            <a:r>
              <a:rPr lang="en-GB" sz="2000" b="1" dirty="0" smtClean="0">
                <a:solidFill>
                  <a:srgbClr val="0033CC"/>
                </a:solidFill>
                <a:effectLst>
                  <a:outerShdw blurRad="38100" dist="38100" dir="2700000" algn="tl">
                    <a:srgbClr val="000000">
                      <a:alpha val="43137"/>
                    </a:srgbClr>
                  </a:outerShdw>
                </a:effectLst>
              </a:rPr>
              <a:t>Hudson Taylor</a:t>
            </a:r>
            <a:endParaRPr lang="en-GB" sz="2000" b="1" i="1" dirty="0">
              <a:solidFill>
                <a:srgbClr val="0033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4864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8698"/>
            <a:ext cx="8507288" cy="4530725"/>
          </a:xfrm>
        </p:spPr>
        <p:txBody>
          <a:bodyPr/>
          <a:lstStyle/>
          <a:p>
            <a:pPr marL="0" indent="0" eaLnBrk="1" hangingPunct="1">
              <a:spcAft>
                <a:spcPts val="3000"/>
              </a:spcAft>
              <a:buClr>
                <a:srgbClr val="007A37"/>
              </a:buClr>
              <a:buNone/>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Final lessons:</a:t>
            </a:r>
          </a:p>
        </p:txBody>
      </p:sp>
      <p:sp>
        <p:nvSpPr>
          <p:cNvPr id="2" name="Rectangle 1"/>
          <p:cNvSpPr/>
          <p:nvPr/>
        </p:nvSpPr>
        <p:spPr>
          <a:xfrm>
            <a:off x="2874259" y="332656"/>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1150779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8698"/>
            <a:ext cx="8507288" cy="4530725"/>
          </a:xfrm>
        </p:spPr>
        <p:txBody>
          <a:bodyPr/>
          <a:lstStyle/>
          <a:p>
            <a:pPr marL="0" indent="0" eaLnBrk="1" hangingPunct="1">
              <a:spcAft>
                <a:spcPts val="3000"/>
              </a:spcAft>
              <a:buClr>
                <a:srgbClr val="007A37"/>
              </a:buClr>
              <a:buNone/>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Final lessons:</a:t>
            </a:r>
          </a:p>
          <a:p>
            <a:pPr eaLnBrk="1" hangingPunct="1">
              <a:spcAft>
                <a:spcPts val="3000"/>
              </a:spcAft>
              <a:buClr>
                <a:srgbClr val="FF0000"/>
              </a:buClr>
              <a:buFont typeface="Arial" panose="020B0604020202020204" pitchFamily="34" charset="0"/>
              <a:buChar char="•"/>
              <a:defRPr/>
            </a:pPr>
            <a:r>
              <a:rPr lang="en-GB" b="1" dirty="0" smtClean="0">
                <a:ln>
                  <a:solidFill>
                    <a:srgbClr val="000000"/>
                  </a:solidFill>
                </a:ln>
                <a:solidFill>
                  <a:srgbClr val="FF0000"/>
                </a:solidFill>
                <a:effectLst>
                  <a:glow rad="127000">
                    <a:schemeClr val="tx1"/>
                  </a:glow>
                  <a:outerShdw blurRad="38100" dist="38100" dir="2700000" algn="tl">
                    <a:srgbClr val="000000"/>
                  </a:outerShdw>
                </a:effectLst>
              </a:rPr>
              <a:t>God knows all about us</a:t>
            </a:r>
            <a:endParaRPr lang="en-GB" b="1" dirty="0">
              <a:ln>
                <a:solidFill>
                  <a:srgbClr val="000000"/>
                </a:solidFill>
              </a:ln>
              <a:solidFill>
                <a:srgbClr val="FF0000"/>
              </a:solidFill>
              <a:effectLst>
                <a:glow rad="127000">
                  <a:schemeClr val="tx1"/>
                </a:glow>
                <a:outerShdw blurRad="38100" dist="38100" dir="2700000" algn="tl">
                  <a:srgbClr val="000000"/>
                </a:outerShdw>
              </a:effectLst>
            </a:endParaRPr>
          </a:p>
        </p:txBody>
      </p:sp>
      <p:sp>
        <p:nvSpPr>
          <p:cNvPr id="2" name="Rectangle 1"/>
          <p:cNvSpPr/>
          <p:nvPr/>
        </p:nvSpPr>
        <p:spPr>
          <a:xfrm>
            <a:off x="2874259" y="332656"/>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3895860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8698"/>
            <a:ext cx="8928992" cy="4530725"/>
          </a:xfrm>
        </p:spPr>
        <p:txBody>
          <a:bodyPr/>
          <a:lstStyle/>
          <a:p>
            <a:pPr marL="0" indent="0" eaLnBrk="1" hangingPunct="1">
              <a:spcAft>
                <a:spcPts val="3000"/>
              </a:spcAft>
              <a:buClr>
                <a:srgbClr val="007A37"/>
              </a:buClr>
              <a:buNone/>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Final lessons:</a:t>
            </a:r>
          </a:p>
          <a:p>
            <a:pPr eaLnBrk="1" hangingPunct="1">
              <a:spcAft>
                <a:spcPts val="3000"/>
              </a:spcAft>
              <a:buClr>
                <a:srgbClr val="FF0000"/>
              </a:buClr>
              <a:buFont typeface="Arial" panose="020B0604020202020204" pitchFamily="34" charset="0"/>
              <a:buChar char="•"/>
              <a:defRPr/>
            </a:pPr>
            <a:r>
              <a:rPr lang="en-GB" b="1" dirty="0" smtClean="0">
                <a:ln>
                  <a:solidFill>
                    <a:srgbClr val="000000"/>
                  </a:solidFill>
                </a:ln>
                <a:solidFill>
                  <a:srgbClr val="FF0000"/>
                </a:solidFill>
                <a:effectLst>
                  <a:glow rad="127000">
                    <a:schemeClr val="tx1"/>
                  </a:glow>
                  <a:outerShdw blurRad="38100" dist="38100" dir="2700000" algn="tl">
                    <a:srgbClr val="000000"/>
                  </a:outerShdw>
                </a:effectLst>
              </a:rPr>
              <a:t>God knows all about us</a:t>
            </a:r>
          </a:p>
          <a:p>
            <a:pPr eaLnBrk="1" hangingPunct="1">
              <a:spcAft>
                <a:spcPts val="3000"/>
              </a:spcAft>
              <a:buClr>
                <a:srgbClr val="FF0000"/>
              </a:buClr>
              <a:buFont typeface="Arial" panose="020B0604020202020204" pitchFamily="34" charset="0"/>
              <a:buChar char="•"/>
              <a:defRPr/>
            </a:pPr>
            <a:r>
              <a:rPr lang="en-GB" b="1" dirty="0">
                <a:ln>
                  <a:solidFill>
                    <a:srgbClr val="000000"/>
                  </a:solidFill>
                </a:ln>
                <a:solidFill>
                  <a:srgbClr val="FF0000"/>
                </a:solidFill>
                <a:effectLst>
                  <a:glow rad="127000">
                    <a:schemeClr val="tx1"/>
                  </a:glow>
                  <a:outerShdw blurRad="38100" dist="38100" dir="2700000" algn="tl">
                    <a:srgbClr val="000000"/>
                  </a:outerShdw>
                </a:effectLst>
              </a:rPr>
              <a:t>He encourages us to remain faithful</a:t>
            </a:r>
          </a:p>
          <a:p>
            <a:pPr eaLnBrk="1" hangingPunct="1">
              <a:spcAft>
                <a:spcPts val="3000"/>
              </a:spcAft>
              <a:buClr>
                <a:srgbClr val="007A37"/>
              </a:buClr>
              <a:buFont typeface="Arial" panose="020B0604020202020204" pitchFamily="34" charset="0"/>
              <a:buChar char="•"/>
              <a:defRPr/>
            </a:pPr>
            <a:endParaRPr lang="en-GB" b="1" dirty="0">
              <a:ln>
                <a:solidFill>
                  <a:srgbClr val="000000"/>
                </a:solidFill>
              </a:ln>
              <a:solidFill>
                <a:srgbClr val="007A37"/>
              </a:solidFill>
            </a:endParaRPr>
          </a:p>
        </p:txBody>
      </p:sp>
      <p:sp>
        <p:nvSpPr>
          <p:cNvPr id="2" name="Rectangle 1"/>
          <p:cNvSpPr/>
          <p:nvPr/>
        </p:nvSpPr>
        <p:spPr>
          <a:xfrm>
            <a:off x="2874259" y="332656"/>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3999092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8698"/>
            <a:ext cx="8928992" cy="4530725"/>
          </a:xfrm>
        </p:spPr>
        <p:txBody>
          <a:bodyPr/>
          <a:lstStyle/>
          <a:p>
            <a:pPr marL="0" indent="0" eaLnBrk="1" hangingPunct="1">
              <a:spcAft>
                <a:spcPts val="3000"/>
              </a:spcAft>
              <a:buClr>
                <a:srgbClr val="007A37"/>
              </a:buClr>
              <a:buNone/>
              <a:defRPr/>
            </a:pP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Final lessons:</a:t>
            </a:r>
          </a:p>
          <a:p>
            <a:pPr eaLnBrk="1" hangingPunct="1">
              <a:spcAft>
                <a:spcPts val="3000"/>
              </a:spcAft>
              <a:buClr>
                <a:srgbClr val="FF0000"/>
              </a:buClr>
              <a:buFont typeface="Arial" panose="020B0604020202020204" pitchFamily="34" charset="0"/>
              <a:buChar char="•"/>
              <a:defRPr/>
            </a:pPr>
            <a:r>
              <a:rPr lang="en-GB" b="1" dirty="0" smtClean="0">
                <a:ln>
                  <a:solidFill>
                    <a:srgbClr val="000000"/>
                  </a:solidFill>
                </a:ln>
                <a:solidFill>
                  <a:srgbClr val="FF0000"/>
                </a:solidFill>
                <a:effectLst>
                  <a:glow rad="127000">
                    <a:schemeClr val="tx1"/>
                  </a:glow>
                  <a:outerShdw blurRad="38100" dist="38100" dir="2700000" algn="tl">
                    <a:srgbClr val="000000"/>
                  </a:outerShdw>
                </a:effectLst>
              </a:rPr>
              <a:t>God knows all about us</a:t>
            </a:r>
          </a:p>
          <a:p>
            <a:pPr eaLnBrk="1" hangingPunct="1">
              <a:spcAft>
                <a:spcPts val="3000"/>
              </a:spcAft>
              <a:buClr>
                <a:srgbClr val="FF0000"/>
              </a:buClr>
              <a:buFont typeface="Arial" panose="020B0604020202020204" pitchFamily="34" charset="0"/>
              <a:buChar char="•"/>
              <a:defRPr/>
            </a:pPr>
            <a:r>
              <a:rPr lang="en-GB" b="1" dirty="0">
                <a:ln>
                  <a:solidFill>
                    <a:srgbClr val="000000"/>
                  </a:solidFill>
                </a:ln>
                <a:solidFill>
                  <a:srgbClr val="FF0000"/>
                </a:solidFill>
                <a:effectLst>
                  <a:glow rad="127000">
                    <a:schemeClr val="tx1"/>
                  </a:glow>
                  <a:outerShdw blurRad="38100" dist="38100" dir="2700000" algn="tl">
                    <a:srgbClr val="000000"/>
                  </a:outerShdw>
                </a:effectLst>
              </a:rPr>
              <a:t>He encourages us to remain </a:t>
            </a:r>
            <a:r>
              <a:rPr lang="en-GB" b="1" dirty="0" smtClean="0">
                <a:ln>
                  <a:solidFill>
                    <a:srgbClr val="000000"/>
                  </a:solidFill>
                </a:ln>
                <a:solidFill>
                  <a:srgbClr val="FF0000"/>
                </a:solidFill>
                <a:effectLst>
                  <a:glow rad="127000">
                    <a:schemeClr val="tx1"/>
                  </a:glow>
                  <a:outerShdw blurRad="38100" dist="38100" dir="2700000" algn="tl">
                    <a:srgbClr val="000000"/>
                  </a:outerShdw>
                </a:effectLst>
              </a:rPr>
              <a:t>faithful</a:t>
            </a:r>
          </a:p>
          <a:p>
            <a:pPr eaLnBrk="1" hangingPunct="1">
              <a:spcAft>
                <a:spcPts val="3000"/>
              </a:spcAft>
              <a:buClr>
                <a:srgbClr val="FF0000"/>
              </a:buClr>
              <a:buFont typeface="Arial" panose="020B0604020202020204" pitchFamily="34" charset="0"/>
              <a:buChar char="•"/>
              <a:defRPr/>
            </a:pPr>
            <a:r>
              <a:rPr lang="en-GB" b="1" dirty="0">
                <a:ln>
                  <a:solidFill>
                    <a:srgbClr val="000000"/>
                  </a:solidFill>
                </a:ln>
                <a:solidFill>
                  <a:srgbClr val="FF0000"/>
                </a:solidFill>
                <a:effectLst>
                  <a:glow rad="127000">
                    <a:schemeClr val="tx1"/>
                  </a:glow>
                  <a:outerShdw blurRad="38100" dist="38100" dir="2700000" algn="tl">
                    <a:srgbClr val="000000"/>
                  </a:outerShdw>
                </a:effectLst>
              </a:rPr>
              <a:t>He promises the crown of life</a:t>
            </a:r>
          </a:p>
          <a:p>
            <a:pPr marL="0" indent="0" eaLnBrk="1" hangingPunct="1">
              <a:spcAft>
                <a:spcPts val="3000"/>
              </a:spcAft>
              <a:buClr>
                <a:srgbClr val="007A37"/>
              </a:buClr>
              <a:buNone/>
              <a:defRPr/>
            </a:pPr>
            <a:endParaRPr lang="en-GB" b="1" dirty="0">
              <a:ln>
                <a:solidFill>
                  <a:srgbClr val="000000"/>
                </a:solidFill>
              </a:ln>
              <a:solidFill>
                <a:srgbClr val="007A37"/>
              </a:solidFill>
            </a:endParaRPr>
          </a:p>
          <a:p>
            <a:pPr eaLnBrk="1" hangingPunct="1">
              <a:spcAft>
                <a:spcPts val="3000"/>
              </a:spcAft>
              <a:buClr>
                <a:srgbClr val="007A37"/>
              </a:buClr>
              <a:buFont typeface="Arial" panose="020B0604020202020204" pitchFamily="34" charset="0"/>
              <a:buChar char="•"/>
              <a:defRPr/>
            </a:pPr>
            <a:endParaRPr lang="en-GB" b="1" dirty="0">
              <a:ln>
                <a:solidFill>
                  <a:srgbClr val="000000"/>
                </a:solidFill>
              </a:ln>
              <a:solidFill>
                <a:srgbClr val="007A37"/>
              </a:solidFill>
            </a:endParaRPr>
          </a:p>
        </p:txBody>
      </p:sp>
      <p:sp>
        <p:nvSpPr>
          <p:cNvPr id="2" name="Rectangle 1"/>
          <p:cNvSpPr/>
          <p:nvPr/>
        </p:nvSpPr>
        <p:spPr>
          <a:xfrm>
            <a:off x="2874259" y="332656"/>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extLst>
      <p:ext uri="{BB962C8B-B14F-4D97-AF65-F5344CB8AC3E}">
        <p14:creationId xmlns:p14="http://schemas.microsoft.com/office/powerpoint/2010/main" val="311706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4704"/>
            <a:ext cx="8229600" cy="483872"/>
          </a:xfrm>
        </p:spPr>
        <p:txBody>
          <a:bodyPr/>
          <a:lstStyle/>
          <a:p>
            <a:pPr eaLnBrk="1" hangingPunct="1">
              <a:defRPr/>
            </a:pPr>
            <a:r>
              <a:rPr lang="en-GB" sz="3200" b="1" dirty="0">
                <a:solidFill>
                  <a:srgbClr val="0033CC"/>
                </a:solidFill>
              </a:rPr>
              <a:t>Face to face with death </a:t>
            </a:r>
            <a:r>
              <a:rPr lang="en-GB" sz="3200" b="1" dirty="0" smtClean="0">
                <a:solidFill>
                  <a:srgbClr val="0033CC"/>
                </a:solidFill>
              </a:rPr>
              <a:t/>
            </a:r>
            <a:br>
              <a:rPr lang="en-GB" sz="3200" b="1" dirty="0" smtClean="0">
                <a:solidFill>
                  <a:srgbClr val="0033CC"/>
                </a:solidFill>
              </a:rPr>
            </a:br>
            <a:r>
              <a:rPr lang="en-GB" sz="3200" dirty="0" smtClean="0">
                <a:ln>
                  <a:solidFill>
                    <a:srgbClr val="000000"/>
                  </a:solidFill>
                </a:ln>
                <a:solidFill>
                  <a:schemeClr val="tx2">
                    <a:lumMod val="75000"/>
                  </a:schemeClr>
                </a:solidFill>
              </a:rPr>
              <a:t>Revelation 2:8-11</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85924" y="1412776"/>
            <a:ext cx="297215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4704"/>
            <a:ext cx="8229600" cy="483872"/>
          </a:xfrm>
        </p:spPr>
        <p:txBody>
          <a:bodyPr/>
          <a:lstStyle/>
          <a:p>
            <a:pPr eaLnBrk="1" hangingPunct="1">
              <a:defRPr/>
            </a:pPr>
            <a:r>
              <a:rPr lang="en-GB" sz="3200" b="1" dirty="0">
                <a:solidFill>
                  <a:srgbClr val="0033CC"/>
                </a:solidFill>
              </a:rPr>
              <a:t>Face to face with death </a:t>
            </a:r>
            <a:r>
              <a:rPr lang="en-GB" sz="3200" b="1" dirty="0" smtClean="0">
                <a:solidFill>
                  <a:srgbClr val="0033CC"/>
                </a:solidFill>
              </a:rPr>
              <a:t/>
            </a:r>
            <a:br>
              <a:rPr lang="en-GB" sz="3200" b="1" dirty="0" smtClean="0">
                <a:solidFill>
                  <a:srgbClr val="0033CC"/>
                </a:solidFill>
              </a:rPr>
            </a:br>
            <a:r>
              <a:rPr lang="en-GB" sz="3200" dirty="0" smtClean="0">
                <a:ln>
                  <a:solidFill>
                    <a:srgbClr val="000000"/>
                  </a:solidFill>
                </a:ln>
                <a:solidFill>
                  <a:schemeClr val="tx2">
                    <a:lumMod val="75000"/>
                  </a:schemeClr>
                </a:solidFill>
              </a:rPr>
              <a:t>Revelation 2:8-11</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6755" y="1412776"/>
            <a:ext cx="759049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ultiply 1"/>
          <p:cNvSpPr/>
          <p:nvPr/>
        </p:nvSpPr>
        <p:spPr>
          <a:xfrm>
            <a:off x="2519772" y="1906032"/>
            <a:ext cx="4104456" cy="3384376"/>
          </a:xfrm>
          <a:prstGeom prst="mathMultiply">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9901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4704"/>
            <a:ext cx="8229600" cy="483872"/>
          </a:xfrm>
        </p:spPr>
        <p:txBody>
          <a:bodyPr/>
          <a:lstStyle/>
          <a:p>
            <a:pPr eaLnBrk="1" hangingPunct="1">
              <a:defRPr/>
            </a:pPr>
            <a:r>
              <a:rPr lang="en-GB" sz="3200" b="1" dirty="0">
                <a:solidFill>
                  <a:srgbClr val="0033CC"/>
                </a:solidFill>
              </a:rPr>
              <a:t>Face to face with death </a:t>
            </a:r>
            <a:r>
              <a:rPr lang="en-GB" sz="3200" b="1" dirty="0" smtClean="0">
                <a:solidFill>
                  <a:srgbClr val="0033CC"/>
                </a:solidFill>
              </a:rPr>
              <a:t/>
            </a:r>
            <a:br>
              <a:rPr lang="en-GB" sz="3200" b="1" dirty="0" smtClean="0">
                <a:solidFill>
                  <a:srgbClr val="0033CC"/>
                </a:solidFill>
              </a:rPr>
            </a:br>
            <a:r>
              <a:rPr lang="en-GB" sz="3200" dirty="0" smtClean="0">
                <a:ln>
                  <a:solidFill>
                    <a:srgbClr val="000000"/>
                  </a:solidFill>
                </a:ln>
                <a:solidFill>
                  <a:schemeClr val="tx2">
                    <a:lumMod val="75000"/>
                  </a:schemeClr>
                </a:solidFill>
              </a:rPr>
              <a:t>Revelation 2:8-11</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6755" y="1514592"/>
            <a:ext cx="7590490" cy="440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263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199" y="836712"/>
            <a:ext cx="8229600" cy="503237"/>
          </a:xfrm>
        </p:spPr>
        <p:txBody>
          <a:bodyPr/>
          <a:lstStyle/>
          <a:p>
            <a:pPr eaLnBrk="1" hangingPunct="1">
              <a:defRPr/>
            </a:pPr>
            <a:r>
              <a:rPr lang="en-GB" sz="3200" b="1" dirty="0">
                <a:solidFill>
                  <a:srgbClr val="0033CC"/>
                </a:solidFill>
              </a:rPr>
              <a:t>Face to face with death </a:t>
            </a:r>
            <a:r>
              <a:rPr lang="en-GB" sz="3200" b="1" dirty="0" smtClean="0">
                <a:solidFill>
                  <a:srgbClr val="0033CC"/>
                </a:solidFill>
              </a:rPr>
              <a:t/>
            </a:r>
            <a:br>
              <a:rPr lang="en-GB" sz="3200" b="1" dirty="0" smtClean="0">
                <a:solidFill>
                  <a:srgbClr val="0033CC"/>
                </a:solidFill>
              </a:rPr>
            </a:br>
            <a:r>
              <a:rPr lang="en-GB" sz="3200" dirty="0" smtClean="0">
                <a:ln>
                  <a:solidFill>
                    <a:srgbClr val="000000"/>
                  </a:solidFill>
                </a:ln>
                <a:solidFill>
                  <a:schemeClr val="tx2">
                    <a:lumMod val="75000"/>
                  </a:schemeClr>
                </a:solidFill>
              </a:rPr>
              <a:t>Revelation </a:t>
            </a:r>
            <a:r>
              <a:rPr lang="en-GB" sz="3200" dirty="0">
                <a:ln>
                  <a:solidFill>
                    <a:srgbClr val="000000"/>
                  </a:solidFill>
                </a:ln>
                <a:solidFill>
                  <a:schemeClr val="tx2">
                    <a:lumMod val="75000"/>
                  </a:schemeClr>
                </a:solidFill>
              </a:rPr>
              <a:t>2:8-11</a:t>
            </a:r>
            <a:endParaRPr lang="en-GB" sz="3200" dirty="0" smtClean="0">
              <a:ln>
                <a:solidFill>
                  <a:srgbClr val="000000"/>
                </a:solidFill>
              </a:l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81" y="1412776"/>
            <a:ext cx="7275838" cy="484466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836712"/>
            <a:ext cx="8229600" cy="503237"/>
          </a:xfrm>
        </p:spPr>
        <p:txBody>
          <a:bodyPr/>
          <a:lstStyle/>
          <a:p>
            <a:pPr eaLnBrk="1" hangingPunct="1">
              <a:defRPr/>
            </a:pPr>
            <a:r>
              <a:rPr lang="en-GB" sz="3200" b="1" dirty="0">
                <a:solidFill>
                  <a:srgbClr val="0033CC"/>
                </a:solidFill>
              </a:rPr>
              <a:t>Face to face with death </a:t>
            </a:r>
            <a:r>
              <a:rPr lang="en-GB" sz="3200" b="1" dirty="0" smtClean="0">
                <a:solidFill>
                  <a:srgbClr val="0033CC"/>
                </a:solidFill>
              </a:rPr>
              <a:t/>
            </a:r>
            <a:br>
              <a:rPr lang="en-GB" sz="3200" b="1" dirty="0" smtClean="0">
                <a:solidFill>
                  <a:srgbClr val="0033CC"/>
                </a:solidFill>
              </a:rPr>
            </a:br>
            <a:r>
              <a:rPr lang="en-GB" sz="3200" dirty="0" smtClean="0">
                <a:ln>
                  <a:solidFill>
                    <a:srgbClr val="000000"/>
                  </a:solidFill>
                </a:ln>
                <a:solidFill>
                  <a:schemeClr val="tx2">
                    <a:lumMod val="75000"/>
                  </a:schemeClr>
                </a:solidFill>
              </a:rPr>
              <a:t>Revelation 2:8-11</a:t>
            </a:r>
            <a:endParaRPr lang="en-GB" sz="3200" dirty="0" smtClean="0">
              <a:ln>
                <a:solidFill>
                  <a:srgbClr val="000000"/>
                </a:solidFill>
              </a:ln>
            </a:endParaRPr>
          </a:p>
        </p:txBody>
      </p:sp>
      <p:sp>
        <p:nvSpPr>
          <p:cNvPr id="2" name="TextBox 1"/>
          <p:cNvSpPr txBox="1"/>
          <p:nvPr/>
        </p:nvSpPr>
        <p:spPr>
          <a:xfrm>
            <a:off x="161764" y="1525434"/>
            <a:ext cx="8820472" cy="523220"/>
          </a:xfrm>
          <a:prstGeom prst="rect">
            <a:avLst/>
          </a:prstGeom>
          <a:noFill/>
        </p:spPr>
        <p:txBody>
          <a:bodyPr wrap="square" rtlCol="0">
            <a:spAutoFit/>
          </a:bodyPr>
          <a:lstStyle/>
          <a:p>
            <a:pPr algn="ctr"/>
            <a:r>
              <a:rPr lang="en-GB" sz="2800" b="1" dirty="0" smtClean="0">
                <a:ln>
                  <a:solidFill>
                    <a:srgbClr val="000000"/>
                  </a:solidFill>
                </a:ln>
                <a:solidFill>
                  <a:srgbClr val="FF0000"/>
                </a:solidFill>
                <a:effectLst>
                  <a:glow rad="127000">
                    <a:schemeClr val="tx1"/>
                  </a:glow>
                  <a:outerShdw blurRad="38100" dist="38100" dir="2700000" algn="tl">
                    <a:srgbClr val="000000">
                      <a:alpha val="43137"/>
                    </a:srgbClr>
                  </a:outerShdw>
                </a:effectLst>
              </a:rPr>
              <a:t>Smyrna : the context</a:t>
            </a:r>
            <a:endParaRPr lang="en-GB" sz="2800" b="1" dirty="0">
              <a:ln>
                <a:solidFill>
                  <a:srgbClr val="000000"/>
                </a:solidFill>
              </a:ln>
              <a:solidFill>
                <a:srgbClr val="FF0000"/>
              </a:solidFill>
              <a:effectLst>
                <a:glow rad="127000">
                  <a:schemeClr val="tx1"/>
                </a:glow>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861048"/>
            <a:ext cx="2695575" cy="16954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512" y="2505075"/>
            <a:ext cx="2466975" cy="1847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3784848"/>
            <a:ext cx="2466975" cy="1847850"/>
          </a:xfrm>
          <a:prstGeom prst="rect">
            <a:avLst/>
          </a:prstGeom>
        </p:spPr>
      </p:pic>
    </p:spTree>
    <p:extLst>
      <p:ext uri="{BB962C8B-B14F-4D97-AF65-F5344CB8AC3E}">
        <p14:creationId xmlns:p14="http://schemas.microsoft.com/office/powerpoint/2010/main" val="3529644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798215"/>
            <a:ext cx="8229600" cy="2232248"/>
          </a:xfrm>
        </p:spPr>
        <p:txBody>
          <a:bodyPr/>
          <a:lstStyle/>
          <a:p>
            <a:pPr marL="457200" indent="-457200" eaLnBrk="1" hangingPunct="1">
              <a:buClr>
                <a:srgbClr val="007A37"/>
              </a:buClr>
              <a:buFont typeface="+mj-lt"/>
              <a:buAutoNum type="arabicPeriod"/>
              <a:defRPr/>
            </a:pPr>
            <a:r>
              <a:rPr lang="fr-FR" b="1" dirty="0" smtClean="0">
                <a:ln>
                  <a:solidFill>
                    <a:srgbClr val="000000"/>
                  </a:solidFill>
                </a:ln>
                <a:solidFill>
                  <a:srgbClr val="007A37"/>
                </a:solidFill>
                <a:effectLst>
                  <a:glow rad="127000">
                    <a:schemeClr val="tx1"/>
                  </a:glow>
                  <a:outerShdw blurRad="38100" dist="38100" dir="2700000" algn="tl">
                    <a:srgbClr val="000000"/>
                  </a:outerShdw>
                </a:effectLst>
              </a:rPr>
              <a:t>The </a:t>
            </a:r>
            <a:r>
              <a:rPr lang="en-GB" b="1" dirty="0" smtClean="0">
                <a:ln>
                  <a:solidFill>
                    <a:srgbClr val="000000"/>
                  </a:solidFill>
                </a:ln>
                <a:solidFill>
                  <a:srgbClr val="007A37"/>
                </a:solidFill>
                <a:effectLst>
                  <a:glow rad="127000">
                    <a:schemeClr val="tx1"/>
                  </a:glow>
                  <a:outerShdw blurRad="38100" dist="38100" dir="2700000" algn="tl">
                    <a:srgbClr val="000000"/>
                  </a:outerShdw>
                </a:effectLst>
              </a:rPr>
              <a:t>identity</a:t>
            </a:r>
            <a:r>
              <a:rPr lang="fr-FR" b="1" dirty="0" smtClean="0">
                <a:ln>
                  <a:solidFill>
                    <a:srgbClr val="000000"/>
                  </a:solidFill>
                </a:ln>
                <a:solidFill>
                  <a:srgbClr val="007A37"/>
                </a:solidFill>
                <a:effectLst>
                  <a:glow rad="127000">
                    <a:schemeClr val="tx1"/>
                  </a:glow>
                  <a:outerShdw blurRad="38100" dist="38100" dir="2700000" algn="tl">
                    <a:srgbClr val="000000"/>
                  </a:outerShdw>
                </a:effectLst>
              </a:rPr>
              <a:t> of the speaker</a:t>
            </a:r>
          </a:p>
          <a:p>
            <a:pPr marL="400050" lvl="1" indent="0" eaLnBrk="1" hangingPunct="1">
              <a:buClr>
                <a:srgbClr val="007A37"/>
              </a:buClr>
              <a:buFontTx/>
              <a:buNone/>
              <a:defRPr/>
            </a:pPr>
            <a:r>
              <a:rPr lang="en-GB" sz="2400" i="1" dirty="0" smtClean="0">
                <a:solidFill>
                  <a:srgbClr val="FFFF00"/>
                </a:solidFill>
                <a:effectLst>
                  <a:outerShdw blurRad="38100" dist="38100" dir="2700000" algn="tl">
                    <a:srgbClr val="000000">
                      <a:alpha val="43137"/>
                    </a:srgbClr>
                  </a:outerShdw>
                </a:effectLst>
              </a:rPr>
              <a:t> </a:t>
            </a:r>
            <a:r>
              <a:rPr lang="en-GB" sz="2400" b="1" i="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”To the angel of the church in Smyrna write: ‘These are the words of him who is the First and the Last, who died and came to life again.’” </a:t>
            </a:r>
            <a:r>
              <a:rPr lang="en-GB" sz="2400" b="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rPr>
              <a:t> (see 1:17-18)</a:t>
            </a:r>
            <a:endParaRPr lang="en-GB" sz="2400" b="1" i="1" dirty="0" smtClean="0">
              <a:ln>
                <a:solidFill>
                  <a:srgbClr val="000000"/>
                </a:solidFill>
              </a:ln>
              <a:solidFill>
                <a:srgbClr val="FF0000"/>
              </a:solidFill>
              <a:effectLst>
                <a:glow rad="127000">
                  <a:srgbClr val="FFFF00"/>
                </a:glow>
                <a:outerShdw blurRad="38100" dist="38100" dir="2700000" algn="tl">
                  <a:srgbClr val="000000">
                    <a:alpha val="43137"/>
                  </a:srgbClr>
                </a:outerShdw>
              </a:effectLst>
            </a:endParaRPr>
          </a:p>
        </p:txBody>
      </p:sp>
      <p:sp>
        <p:nvSpPr>
          <p:cNvPr id="3" name="Rectangle 2"/>
          <p:cNvSpPr/>
          <p:nvPr/>
        </p:nvSpPr>
        <p:spPr>
          <a:xfrm>
            <a:off x="2874259" y="188640"/>
            <a:ext cx="3395481" cy="584775"/>
          </a:xfrm>
          <a:prstGeom prst="rect">
            <a:avLst/>
          </a:prstGeom>
        </p:spPr>
        <p:txBody>
          <a:bodyPr wrap="none">
            <a:spAutoFit/>
          </a:bodyPr>
          <a:lstStyle/>
          <a:p>
            <a:r>
              <a:rPr lang="en-GB" sz="3200" kern="0" dirty="0">
                <a:ln>
                  <a:solidFill>
                    <a:srgbClr val="000000"/>
                  </a:solidFill>
                </a:ln>
                <a:solidFill>
                  <a:srgbClr val="FFFF99"/>
                </a:solidFill>
                <a:effectLst>
                  <a:outerShdw blurRad="38100" dist="38100" dir="2700000" algn="tl">
                    <a:srgbClr val="000000"/>
                  </a:outerShdw>
                </a:effectLst>
                <a:latin typeface="Arial"/>
                <a:cs typeface="Arial"/>
              </a:rPr>
              <a:t>Revelation 2:8-11</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1 Résistez et devenz vainqueur (Apoc 1)">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2175</TotalTime>
  <Words>1616</Words>
  <Application>Microsoft Office PowerPoint</Application>
  <PresentationFormat>On-screen Show (4:3)</PresentationFormat>
  <Paragraphs>202</Paragraphs>
  <Slides>38</Slides>
  <Notes>11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01 Résistez et devenz vainqueur (Apoc 1)</vt:lpstr>
      <vt:lpstr>Face to face with death Revelation 2:8-11</vt:lpstr>
      <vt:lpstr>Face to face with death Revelation 2:8-11</vt:lpstr>
      <vt:lpstr>Face to face with death Revelation 2:8-11</vt:lpstr>
      <vt:lpstr>Face to face with death  Revelation 2:8-11</vt:lpstr>
      <vt:lpstr>Face to face with death  Revelation 2:8-11</vt:lpstr>
      <vt:lpstr>Face to face with death  Revelation 2:8-11</vt:lpstr>
      <vt:lpstr>Face to face with death  Revelation 2:8-11</vt:lpstr>
      <vt:lpstr>Face to face with death  Revelation 2:8-11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GraceFellowship(Ashford)</Manager>
  <Company>GraceFellowship(Ashford)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to faith with death</dc:title>
  <dc:creator>Colin Howells</dc:creator>
  <cp:lastModifiedBy>Colin Howells</cp:lastModifiedBy>
  <cp:revision>158</cp:revision>
  <cp:lastPrinted>2014-03-06T18:49:07Z</cp:lastPrinted>
  <dcterms:created xsi:type="dcterms:W3CDTF">2010-08-23T09:54:07Z</dcterms:created>
  <dcterms:modified xsi:type="dcterms:W3CDTF">2014-03-06T18:50:45Z</dcterms:modified>
</cp:coreProperties>
</file>